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56" r:id="rId4"/>
    <p:sldId id="266" r:id="rId5"/>
    <p:sldId id="259" r:id="rId6"/>
    <p:sldId id="260" r:id="rId7"/>
    <p:sldId id="261" r:id="rId8"/>
    <p:sldId id="265" r:id="rId9"/>
    <p:sldId id="258" r:id="rId10"/>
    <p:sldId id="263" r:id="rId11"/>
    <p:sldId id="262" r:id="rId12"/>
  </p:sldIdLst>
  <p:sldSz cx="12192000" cy="6858000"/>
  <p:notesSz cx="6797675" cy="99298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70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978368-F414-4926-B774-98EFF9CF1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7645884-51CB-4FB4-8223-D7B206D7E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4254885-77CB-444A-9E6E-732A4EF8A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0DD-694D-466F-9021-D6461676F6CB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120ABDB-7AC1-424F-AC88-50C5F3F3A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EC675AE-746D-4DCA-8158-DA7F217A0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B779-A6B5-40EA-9423-0A4C9CAB325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1273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5BC124-9F81-444C-A887-64FB44FA6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A793569-3E66-4EC4-9899-FD58347A09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084A3C6-CC01-45E5-981F-450564512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0DD-694D-466F-9021-D6461676F6CB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AA6BFF2-0F94-47ED-896C-171FAF5DD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B3C1A9C-B582-492D-BCA3-2FE8345F9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B779-A6B5-40EA-9423-0A4C9CAB325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5842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68659B9D-3021-45DA-AA21-796882AC5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38BB625-B4EE-43CD-A5CA-BA9A8BB43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2BB496E-284A-466A-AE19-08861F2F0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0DD-694D-466F-9021-D6461676F6CB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843EC4C-59B7-4FED-A124-EE14DDA8C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0052AC8-B9FD-48E4-AB8F-38DC02B1B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B779-A6B5-40EA-9423-0A4C9CAB325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8204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409EF6-20C9-48B7-921E-9E0F2F524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8FC28DC-5F17-4AEB-940D-F41E37F48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403258F-D425-4EC6-BBB6-50DA54381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0DD-694D-466F-9021-D6461676F6CB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7D464A3-BBCD-4D9F-9575-75E6ADD85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BAF95C-4B16-44DD-A5E6-0D2816EE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B779-A6B5-40EA-9423-0A4C9CAB325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7151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C1F354-5C85-4C5C-AA67-8809E18B5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B9F024A-1E1D-4FAB-AEF3-E153599CC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567CBBA-9763-4368-993B-DCFF4BA26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0DD-694D-466F-9021-D6461676F6CB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525F599-37D9-4D6E-8FC9-7619EF977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E1B02C3-9C58-4277-BE71-F4111A2ED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B779-A6B5-40EA-9423-0A4C9CAB325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3431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4F921B7-D96B-4EC6-9A17-B90B7FD37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E5D5C8B-97D8-4266-9CE9-A12E3F9A5D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0B7B601-E043-429C-94AF-45709CEE7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A10FEB3-BFA6-4F77-9736-273C4AEB2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0DD-694D-466F-9021-D6461676F6CB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077655B-8BA8-4A96-8A35-3492DEEA5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7B67125-F137-4BEE-B035-C1CCBB500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B779-A6B5-40EA-9423-0A4C9CAB325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3463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AAEAAA9-4FAC-4E22-A9E7-84A884B90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639FF1F-AA93-4BDB-BE8F-65DDC7514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42B02FF-BEE2-498B-8D4C-52226BD8A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C5B75F2-EA8C-481B-9DAE-BD1B13BE0A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5DAA536A-6847-49AD-8C46-DCBD86755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E05DA9B9-6DFB-4BBC-88E7-E7AF30A76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0DD-694D-466F-9021-D6461676F6CB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B11EA3C3-6427-4ED9-809C-F4E60EB78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1B777239-1CDF-4315-90CB-4CF9DCCA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B779-A6B5-40EA-9423-0A4C9CAB325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6581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4B0FFCB-CA98-488B-8863-6F59FC629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151E8E0-99B6-4E98-A422-84D7F9C78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0DD-694D-466F-9021-D6461676F6CB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DEA0F36-72CF-4354-B2F6-5E2D787DA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9C5AB7F-2AE4-4D65-B7DD-C609187BC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B779-A6B5-40EA-9423-0A4C9CAB325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8603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7C9205FE-E91D-49D1-83D1-A8E1DB26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0DD-694D-466F-9021-D6461676F6CB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366664E-F1B9-41CD-BE25-523C7A297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1FB5B5A-FB07-43BA-8DFE-66EF266FF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B779-A6B5-40EA-9423-0A4C9CAB325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1570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9FCDB7-8E62-4777-9AB4-C3C6C257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A25994-1EA6-4E1E-B428-01F4C2FBB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8C9C1-0EFB-4DF6-AF4A-0CE2E7083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FA9E47A-2CD8-430A-8993-DF08F3C27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0DD-694D-466F-9021-D6461676F6CB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39053EF-76A2-41D2-AAF1-D045F96C5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45A847C-6B72-4F77-9933-5BB5FDBC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B779-A6B5-40EA-9423-0A4C9CAB325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6106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02DB92-882B-4DF1-ACD0-8D56F0E0A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0827F09B-3410-4EF0-9D88-705A7B33DE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33B7E44-2BA9-4EE4-B42C-E0DC5D3E0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F804775-A580-4596-9239-B8198386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0DD-694D-466F-9021-D6461676F6CB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B20D382-10FB-4DAE-9185-6972E83E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950FD6B-5C77-40FA-AC5A-FA7DBC5A9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B779-A6B5-40EA-9423-0A4C9CAB325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9236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E8C125A-BF85-4F89-8EE4-66BF42576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D2716B8-D62D-43EE-BB90-A0958F0AB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78ADC4D-6B4C-4DD5-876B-8E3CB1E7F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110DD-694D-466F-9021-D6461676F6CB}" type="datetimeFigureOut">
              <a:rPr lang="sv-SE" smtClean="0"/>
              <a:t>2019-05-16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AD89BC6-BA4C-4274-A8E8-0C4B6A362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DE403E1-44E5-4148-B9C0-29C8046DC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EB779-A6B5-40EA-9423-0A4C9CAB325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4727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8E0BCE2-FDC4-4970-95B4-E97F22791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Rural Sweden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132CABD-9D40-4885-AAA5-8B8FD4124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2" y="720993"/>
            <a:ext cx="4047843" cy="40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68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byggnad, person, väg, utomhus&#10;&#10;Automatiskt genererad beskrivning">
            <a:extLst>
              <a:ext uri="{FF2B5EF4-FFF2-40B4-BE49-F238E27FC236}">
                <a16:creationId xmlns:a16="http://schemas.microsoft.com/office/drawing/2014/main" id="{2B81CB85-1C90-4110-9C90-D67A9B0901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3" b="11153"/>
          <a:stretch/>
        </p:blipFill>
        <p:spPr>
          <a:xfrm>
            <a:off x="1" y="10"/>
            <a:ext cx="11862435" cy="6857990"/>
          </a:xfrm>
          <a:custGeom>
            <a:avLst/>
            <a:gdLst>
              <a:gd name="connsiteX0" fmla="*/ 0 w 11862435"/>
              <a:gd name="connsiteY0" fmla="*/ 0 h 6858000"/>
              <a:gd name="connsiteX1" fmla="*/ 2537458 w 11862435"/>
              <a:gd name="connsiteY1" fmla="*/ 0 h 6858000"/>
              <a:gd name="connsiteX2" fmla="*/ 3074669 w 11862435"/>
              <a:gd name="connsiteY2" fmla="*/ 0 h 6858000"/>
              <a:gd name="connsiteX3" fmla="*/ 3784383 w 11862435"/>
              <a:gd name="connsiteY3" fmla="*/ 0 h 6858000"/>
              <a:gd name="connsiteX4" fmla="*/ 8686282 w 11862435"/>
              <a:gd name="connsiteY4" fmla="*/ 0 h 6858000"/>
              <a:gd name="connsiteX5" fmla="*/ 11862435 w 11862435"/>
              <a:gd name="connsiteY5" fmla="*/ 6857999 h 6858000"/>
              <a:gd name="connsiteX6" fmla="*/ 5896483 w 11862435"/>
              <a:gd name="connsiteY6" fmla="*/ 6857999 h 6858000"/>
              <a:gd name="connsiteX7" fmla="*/ 5896483 w 11862435"/>
              <a:gd name="connsiteY7" fmla="*/ 6858000 h 6858000"/>
              <a:gd name="connsiteX8" fmla="*/ 3074669 w 11862435"/>
              <a:gd name="connsiteY8" fmla="*/ 6858000 h 6858000"/>
              <a:gd name="connsiteX9" fmla="*/ 2537458 w 11862435"/>
              <a:gd name="connsiteY9" fmla="*/ 6858000 h 6858000"/>
              <a:gd name="connsiteX10" fmla="*/ 0 w 1186243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2435" h="6858000">
                <a:moveTo>
                  <a:pt x="0" y="0"/>
                </a:moveTo>
                <a:lnTo>
                  <a:pt x="2537458" y="0"/>
                </a:lnTo>
                <a:lnTo>
                  <a:pt x="3074669" y="0"/>
                </a:lnTo>
                <a:lnTo>
                  <a:pt x="3784383" y="0"/>
                </a:lnTo>
                <a:lnTo>
                  <a:pt x="8686282" y="0"/>
                </a:lnTo>
                <a:lnTo>
                  <a:pt x="11862435" y="6857999"/>
                </a:lnTo>
                <a:lnTo>
                  <a:pt x="5896483" y="6857999"/>
                </a:lnTo>
                <a:lnTo>
                  <a:pt x="5896483" y="6858000"/>
                </a:lnTo>
                <a:lnTo>
                  <a:pt x="3074669" y="6858000"/>
                </a:lnTo>
                <a:lnTo>
                  <a:pt x="25374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4D1609B-102A-4C77-86A2-ACB29FB96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839950" y="0"/>
            <a:ext cx="4352050" cy="6858478"/>
          </a:xfrm>
          <a:custGeom>
            <a:avLst/>
            <a:gdLst>
              <a:gd name="connsiteX0" fmla="*/ 4352050 w 4352050"/>
              <a:gd name="connsiteY0" fmla="*/ 6858478 h 6858478"/>
              <a:gd name="connsiteX1" fmla="*/ 0 w 4352050"/>
              <a:gd name="connsiteY1" fmla="*/ 6858478 h 6858478"/>
              <a:gd name="connsiteX2" fmla="*/ 0 w 4352050"/>
              <a:gd name="connsiteY2" fmla="*/ 0 h 6858478"/>
              <a:gd name="connsiteX3" fmla="*/ 103870 w 4352050"/>
              <a:gd name="connsiteY3" fmla="*/ 0 h 6858478"/>
              <a:gd name="connsiteX4" fmla="*/ 1170098 w 4352050"/>
              <a:gd name="connsiteY4" fmla="*/ 0 h 6858478"/>
              <a:gd name="connsiteX5" fmla="*/ 1175675 w 435205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2050" h="6858478">
                <a:moveTo>
                  <a:pt x="4352050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103870" y="0"/>
                </a:lnTo>
                <a:lnTo>
                  <a:pt x="1170098" y="0"/>
                </a:lnTo>
                <a:lnTo>
                  <a:pt x="1175675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51F706-C94E-46D4-BAAE-BAFD1AD97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8667950" y="0"/>
            <a:ext cx="3524051" cy="6858478"/>
          </a:xfrm>
          <a:custGeom>
            <a:avLst/>
            <a:gdLst>
              <a:gd name="connsiteX0" fmla="*/ 3524051 w 3524051"/>
              <a:gd name="connsiteY0" fmla="*/ 6858478 h 6858478"/>
              <a:gd name="connsiteX1" fmla="*/ 0 w 3524051"/>
              <a:gd name="connsiteY1" fmla="*/ 6858478 h 6858478"/>
              <a:gd name="connsiteX2" fmla="*/ 0 w 3524051"/>
              <a:gd name="connsiteY2" fmla="*/ 0 h 6858478"/>
              <a:gd name="connsiteX3" fmla="*/ 342099 w 3524051"/>
              <a:gd name="connsiteY3" fmla="*/ 0 h 6858478"/>
              <a:gd name="connsiteX4" fmla="*/ 347676 w 3524051"/>
              <a:gd name="connsiteY4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051" h="6858478">
                <a:moveTo>
                  <a:pt x="3524051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342099" y="0"/>
                </a:lnTo>
                <a:lnTo>
                  <a:pt x="347676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58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dagstidning&#10;&#10;Automatiskt genererad beskrivning">
            <a:extLst>
              <a:ext uri="{FF2B5EF4-FFF2-40B4-BE49-F238E27FC236}">
                <a16:creationId xmlns:a16="http://schemas.microsoft.com/office/drawing/2014/main" id="{172CE991-22AB-45A4-B2EC-56023C12C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6" b="223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11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räd, person, utomhus, personer&#10;&#10;Automatiskt genererad beskrivning">
            <a:extLst>
              <a:ext uri="{FF2B5EF4-FFF2-40B4-BE49-F238E27FC236}">
                <a16:creationId xmlns:a16="http://schemas.microsoft.com/office/drawing/2014/main" id="{3FBAD690-43FE-41AF-949B-077485A747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b="360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30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B5CFF06-D16F-413F-BB57-C92FE3B034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983" r="-1" b="26982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70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BE3E59C-3E2A-4309-9CB2-D732D61BC6ED}"/>
              </a:ext>
            </a:extLst>
          </p:cNvPr>
          <p:cNvSpPr/>
          <p:nvPr/>
        </p:nvSpPr>
        <p:spPr>
          <a:xfrm>
            <a:off x="2775857" y="740230"/>
            <a:ext cx="7339094" cy="492442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sv-SE" sz="3600" dirty="0"/>
              <a:t>Tryggad tillgång till kontanter</a:t>
            </a:r>
          </a:p>
          <a:p>
            <a:endParaRPr lang="sv-SE" sz="2000" dirty="0"/>
          </a:p>
          <a:p>
            <a:endParaRPr lang="sv-SE" sz="2000" dirty="0"/>
          </a:p>
          <a:p>
            <a:r>
              <a:rPr lang="sv-SE" sz="2000" dirty="0"/>
              <a:t>Delbetänkande av Riksbankskommittén</a:t>
            </a:r>
          </a:p>
          <a:p>
            <a:r>
              <a:rPr lang="sv-SE" sz="2000" dirty="0"/>
              <a:t>Stockholm 2018</a:t>
            </a:r>
          </a:p>
          <a:p>
            <a:r>
              <a:rPr lang="sv-SE" sz="2000" dirty="0"/>
              <a:t>SOU 2018:42</a:t>
            </a:r>
          </a:p>
          <a:p>
            <a:r>
              <a:rPr lang="en-US" sz="2000" dirty="0"/>
              <a:t>In this interim report, the </a:t>
            </a:r>
            <a:r>
              <a:rPr lang="en-US" sz="2000" dirty="0" err="1"/>
              <a:t>The</a:t>
            </a:r>
            <a:r>
              <a:rPr lang="en-US" sz="2000" dirty="0"/>
              <a:t> Committee proposes that certain banks be required to </a:t>
            </a:r>
            <a:r>
              <a:rPr lang="en-US" sz="4000" b="1" dirty="0"/>
              <a:t>provide reasonable access to cash services throughout Sweden</a:t>
            </a:r>
            <a:r>
              <a:rPr lang="en-US" sz="2000" dirty="0"/>
              <a:t>. </a:t>
            </a:r>
            <a:endParaRPr lang="sv-SE" sz="2000" dirty="0"/>
          </a:p>
          <a:p>
            <a:endParaRPr lang="sv-SE" sz="2000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46254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byggnad, affär, inomhus, hylla&#10;&#10;Automatiskt genererad beskrivning">
            <a:extLst>
              <a:ext uri="{FF2B5EF4-FFF2-40B4-BE49-F238E27FC236}">
                <a16:creationId xmlns:a16="http://schemas.microsoft.com/office/drawing/2014/main" id="{A6A88ADE-F5CF-49E3-8DBF-FD4B54549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7" b="140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65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5DEC7EAE-29CA-4EF5-8EE2-B71FD956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370669"/>
            <a:ext cx="10905066" cy="411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0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38C5B8BB-7C05-421C-88BB-16C3066049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0" b="-1"/>
          <a:stretch/>
        </p:blipFill>
        <p:spPr>
          <a:xfrm>
            <a:off x="1" y="10"/>
            <a:ext cx="11862435" cy="6857990"/>
          </a:xfrm>
          <a:custGeom>
            <a:avLst/>
            <a:gdLst>
              <a:gd name="connsiteX0" fmla="*/ 0 w 11862435"/>
              <a:gd name="connsiteY0" fmla="*/ 0 h 6858000"/>
              <a:gd name="connsiteX1" fmla="*/ 2537458 w 11862435"/>
              <a:gd name="connsiteY1" fmla="*/ 0 h 6858000"/>
              <a:gd name="connsiteX2" fmla="*/ 3074669 w 11862435"/>
              <a:gd name="connsiteY2" fmla="*/ 0 h 6858000"/>
              <a:gd name="connsiteX3" fmla="*/ 3784383 w 11862435"/>
              <a:gd name="connsiteY3" fmla="*/ 0 h 6858000"/>
              <a:gd name="connsiteX4" fmla="*/ 8686282 w 11862435"/>
              <a:gd name="connsiteY4" fmla="*/ 0 h 6858000"/>
              <a:gd name="connsiteX5" fmla="*/ 11862435 w 11862435"/>
              <a:gd name="connsiteY5" fmla="*/ 6857999 h 6858000"/>
              <a:gd name="connsiteX6" fmla="*/ 5896483 w 11862435"/>
              <a:gd name="connsiteY6" fmla="*/ 6857999 h 6858000"/>
              <a:gd name="connsiteX7" fmla="*/ 5896483 w 11862435"/>
              <a:gd name="connsiteY7" fmla="*/ 6858000 h 6858000"/>
              <a:gd name="connsiteX8" fmla="*/ 3074669 w 11862435"/>
              <a:gd name="connsiteY8" fmla="*/ 6858000 h 6858000"/>
              <a:gd name="connsiteX9" fmla="*/ 2537458 w 11862435"/>
              <a:gd name="connsiteY9" fmla="*/ 6858000 h 6858000"/>
              <a:gd name="connsiteX10" fmla="*/ 0 w 1186243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2435" h="6858000">
                <a:moveTo>
                  <a:pt x="0" y="0"/>
                </a:moveTo>
                <a:lnTo>
                  <a:pt x="2537458" y="0"/>
                </a:lnTo>
                <a:lnTo>
                  <a:pt x="3074669" y="0"/>
                </a:lnTo>
                <a:lnTo>
                  <a:pt x="3784383" y="0"/>
                </a:lnTo>
                <a:lnTo>
                  <a:pt x="8686282" y="0"/>
                </a:lnTo>
                <a:lnTo>
                  <a:pt x="11862435" y="6857999"/>
                </a:lnTo>
                <a:lnTo>
                  <a:pt x="5896483" y="6857999"/>
                </a:lnTo>
                <a:lnTo>
                  <a:pt x="5896483" y="6858000"/>
                </a:lnTo>
                <a:lnTo>
                  <a:pt x="3074669" y="6858000"/>
                </a:lnTo>
                <a:lnTo>
                  <a:pt x="25374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4D1609B-102A-4C77-86A2-ACB29FB96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839950" y="0"/>
            <a:ext cx="4352050" cy="6858478"/>
          </a:xfrm>
          <a:custGeom>
            <a:avLst/>
            <a:gdLst>
              <a:gd name="connsiteX0" fmla="*/ 4352050 w 4352050"/>
              <a:gd name="connsiteY0" fmla="*/ 6858478 h 6858478"/>
              <a:gd name="connsiteX1" fmla="*/ 0 w 4352050"/>
              <a:gd name="connsiteY1" fmla="*/ 6858478 h 6858478"/>
              <a:gd name="connsiteX2" fmla="*/ 0 w 4352050"/>
              <a:gd name="connsiteY2" fmla="*/ 0 h 6858478"/>
              <a:gd name="connsiteX3" fmla="*/ 103870 w 4352050"/>
              <a:gd name="connsiteY3" fmla="*/ 0 h 6858478"/>
              <a:gd name="connsiteX4" fmla="*/ 1170098 w 4352050"/>
              <a:gd name="connsiteY4" fmla="*/ 0 h 6858478"/>
              <a:gd name="connsiteX5" fmla="*/ 1175675 w 435205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2050" h="6858478">
                <a:moveTo>
                  <a:pt x="4352050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103870" y="0"/>
                </a:lnTo>
                <a:lnTo>
                  <a:pt x="1170098" y="0"/>
                </a:lnTo>
                <a:lnTo>
                  <a:pt x="1175675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651F706-C94E-46D4-BAAE-BAFD1AD97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8667950" y="0"/>
            <a:ext cx="3524051" cy="6858478"/>
          </a:xfrm>
          <a:custGeom>
            <a:avLst/>
            <a:gdLst>
              <a:gd name="connsiteX0" fmla="*/ 3524051 w 3524051"/>
              <a:gd name="connsiteY0" fmla="*/ 6858478 h 6858478"/>
              <a:gd name="connsiteX1" fmla="*/ 0 w 3524051"/>
              <a:gd name="connsiteY1" fmla="*/ 6858478 h 6858478"/>
              <a:gd name="connsiteX2" fmla="*/ 0 w 3524051"/>
              <a:gd name="connsiteY2" fmla="*/ 0 h 6858478"/>
              <a:gd name="connsiteX3" fmla="*/ 342099 w 3524051"/>
              <a:gd name="connsiteY3" fmla="*/ 0 h 6858478"/>
              <a:gd name="connsiteX4" fmla="*/ 347676 w 3524051"/>
              <a:gd name="connsiteY4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051" h="6858478">
                <a:moveTo>
                  <a:pt x="3524051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342099" y="0"/>
                </a:lnTo>
                <a:lnTo>
                  <a:pt x="347676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60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4823E90E-5314-4198-A6F7-969447AB86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91" r="1" b="9330"/>
          <a:stretch/>
        </p:blipFill>
        <p:spPr>
          <a:xfrm rot="21480000">
            <a:off x="1137836" y="970601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32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Bildobjekt 4" descr="En bild som visar skärmbild, utomhus, byggnad, text&#10;&#10;Automatiskt genererad beskrivning">
            <a:extLst>
              <a:ext uri="{FF2B5EF4-FFF2-40B4-BE49-F238E27FC236}">
                <a16:creationId xmlns:a16="http://schemas.microsoft.com/office/drawing/2014/main" id="{7220C01E-55E0-41EB-9E50-1E31159477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8" r="-1" b="29507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49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37</Words>
  <Application>Microsoft Office PowerPoint</Application>
  <PresentationFormat>Bredbild</PresentationFormat>
  <Paragraphs>8</Paragraphs>
  <Slides>11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Impact</vt:lpstr>
      <vt:lpstr>Office-tema</vt:lpstr>
      <vt:lpstr>Rural Sweden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Staffan Nilsson</dc:creator>
  <cp:lastModifiedBy>Staffan Nilsson</cp:lastModifiedBy>
  <cp:revision>10</cp:revision>
  <cp:lastPrinted>2019-05-16T15:09:38Z</cp:lastPrinted>
  <dcterms:created xsi:type="dcterms:W3CDTF">2019-05-14T10:31:37Z</dcterms:created>
  <dcterms:modified xsi:type="dcterms:W3CDTF">2019-05-17T07:12:02Z</dcterms:modified>
</cp:coreProperties>
</file>