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14"/>
  </p:notesMasterIdLst>
  <p:sldIdLst>
    <p:sldId id="333" r:id="rId3"/>
    <p:sldId id="338" r:id="rId4"/>
    <p:sldId id="339" r:id="rId5"/>
    <p:sldId id="320" r:id="rId6"/>
    <p:sldId id="335" r:id="rId7"/>
    <p:sldId id="336" r:id="rId8"/>
    <p:sldId id="340" r:id="rId9"/>
    <p:sldId id="334" r:id="rId10"/>
    <p:sldId id="342" r:id="rId11"/>
    <p:sldId id="341" r:id="rId12"/>
    <p:sldId id="343" r:id="rId13"/>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89"/>
    <a:srgbClr val="004990"/>
    <a:srgbClr val="7E8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93"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727272727272728E-2"/>
          <c:y val="0.23966942148760331"/>
          <c:w val="0.95454545454545459"/>
          <c:h val="0.67438016528925615"/>
        </c:manualLayout>
      </c:layout>
      <c:barChart>
        <c:barDir val="col"/>
        <c:grouping val="stacked"/>
        <c:varyColors val="0"/>
        <c:ser>
          <c:idx val="0"/>
          <c:order val="0"/>
          <c:spPr>
            <a:solidFill>
              <a:srgbClr val="4C6C9C"/>
            </a:solidFill>
            <a:ln w="9525">
              <a:solidFill>
                <a:schemeClr val="tx1"/>
              </a:solidFill>
              <a:prstDash val="solid"/>
            </a:ln>
          </c:spPr>
          <c:invertIfNegative val="0"/>
          <c:dLbls>
            <c:dLbl>
              <c:idx val="0"/>
              <c:layout>
                <c:manualLayout>
                  <c:x val="0"/>
                  <c:y val="-0.45950413223140496"/>
                </c:manualLayout>
              </c:layout>
              <c:numFmt formatCode="0;&quot;-&quot;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7B71-49C7-A62F-E4426007C1B7}"/>
                </c:ext>
              </c:extLst>
            </c:dLbl>
            <c:dLbl>
              <c:idx val="1"/>
              <c:layout>
                <c:manualLayout>
                  <c:x val="0"/>
                  <c:y val="-0.44958677685950416"/>
                </c:manualLayout>
              </c:layout>
              <c:numFmt formatCode="0;&quot;-&quot;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7B71-49C7-A62F-E4426007C1B7}"/>
                </c:ext>
              </c:extLst>
            </c:dLbl>
            <c:dLbl>
              <c:idx val="2"/>
              <c:layout>
                <c:manualLayout>
                  <c:x val="0"/>
                  <c:y val="-0.45123966942148758"/>
                </c:manualLayout>
              </c:layout>
              <c:numFmt formatCode="0;&quot;-&quot;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7B71-49C7-A62F-E4426007C1B7}"/>
                </c:ext>
              </c:extLst>
            </c:dLbl>
            <c:dLbl>
              <c:idx val="3"/>
              <c:layout>
                <c:manualLayout>
                  <c:x val="0"/>
                  <c:y val="-0.44793388429752068"/>
                </c:manualLayout>
              </c:layout>
              <c:numFmt formatCode="0;&quot;-&quot;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7B71-49C7-A62F-E4426007C1B7}"/>
                </c:ext>
              </c:extLst>
            </c:dLbl>
            <c:dLbl>
              <c:idx val="4"/>
              <c:layout>
                <c:manualLayout>
                  <c:x val="0"/>
                  <c:y val="-0.4396694214876033"/>
                </c:manualLayout>
              </c:layout>
              <c:numFmt formatCode="0;&quot;-&quot;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7B71-49C7-A62F-E4426007C1B7}"/>
                </c:ext>
              </c:extLst>
            </c:dLbl>
            <c:dLbl>
              <c:idx val="5"/>
              <c:layout>
                <c:manualLayout>
                  <c:x val="0"/>
                  <c:y val="-0.41652892561983473"/>
                </c:manualLayout>
              </c:layout>
              <c:numFmt formatCode="0;&quot;-&quot;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7B71-49C7-A62F-E4426007C1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1883</c:v>
                </c:pt>
                <c:pt idx="1">
                  <c:v>1830</c:v>
                </c:pt>
                <c:pt idx="2">
                  <c:v>1839</c:v>
                </c:pt>
                <c:pt idx="3">
                  <c:v>1822</c:v>
                </c:pt>
                <c:pt idx="4">
                  <c:v>1774</c:v>
                </c:pt>
                <c:pt idx="5">
                  <c:v>1645</c:v>
                </c:pt>
              </c:numCache>
            </c:numRef>
          </c:val>
          <c:extLst>
            <c:ext xmlns:c16="http://schemas.microsoft.com/office/drawing/2014/chart" uri="{C3380CC4-5D6E-409C-BE32-E72D297353CC}">
              <c16:uniqueId val="{00000006-7B71-49C7-A62F-E4426007C1B7}"/>
            </c:ext>
          </c:extLst>
        </c:ser>
        <c:dLbls>
          <c:showLegendKey val="0"/>
          <c:showVal val="0"/>
          <c:showCatName val="0"/>
          <c:showSerName val="0"/>
          <c:showPercent val="0"/>
          <c:showBubbleSize val="0"/>
        </c:dLbls>
        <c:gapWidth val="80"/>
        <c:overlap val="100"/>
        <c:axId val="132514944"/>
        <c:axId val="132516480"/>
      </c:barChart>
      <c:catAx>
        <c:axId val="13251494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32516480"/>
        <c:crosses val="min"/>
        <c:auto val="0"/>
        <c:lblAlgn val="ctr"/>
        <c:lblOffset val="100"/>
        <c:noMultiLvlLbl val="0"/>
      </c:catAx>
      <c:valAx>
        <c:axId val="132516480"/>
        <c:scaling>
          <c:orientation val="minMax"/>
          <c:max val="1883"/>
          <c:min val="0"/>
        </c:scaling>
        <c:delete val="1"/>
        <c:axPos val="l"/>
        <c:numFmt formatCode="General" sourceLinked="1"/>
        <c:majorTickMark val="out"/>
        <c:minorTickMark val="none"/>
        <c:tickLblPos val="nextTo"/>
        <c:crossAx val="13251494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423458387235879E-2"/>
          <c:y val="0.18637532133676094"/>
          <c:w val="0.95515308322552828"/>
          <c:h val="0.7467866323907455"/>
        </c:manualLayout>
      </c:layout>
      <c:barChart>
        <c:barDir val="col"/>
        <c:grouping val="stacked"/>
        <c:varyColors val="0"/>
        <c:ser>
          <c:idx val="0"/>
          <c:order val="0"/>
          <c:spPr>
            <a:solidFill>
              <a:srgbClr val="C3CFE1"/>
            </a:solidFill>
            <a:ln>
              <a:noFill/>
            </a:ln>
          </c:spPr>
          <c:invertIfNegative val="0"/>
          <c:dLbls>
            <c:dLbl>
              <c:idx val="0"/>
              <c:layout>
                <c:manualLayout>
                  <c:x val="0"/>
                  <c:y val="-0.44858611825192801"/>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7760-4FBA-85EA-08093CEB7DB2}"/>
                </c:ext>
              </c:extLst>
            </c:dLbl>
            <c:dLbl>
              <c:idx val="1"/>
              <c:layout>
                <c:manualLayout>
                  <c:x val="0"/>
                  <c:y val="-0.46786632390745503"/>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7760-4FBA-85EA-08093CEB7DB2}"/>
                </c:ext>
              </c:extLst>
            </c:dLbl>
            <c:dLbl>
              <c:idx val="2"/>
              <c:layout>
                <c:manualLayout>
                  <c:x val="0"/>
                  <c:y val="-0.44987146529562982"/>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7760-4FBA-85EA-08093CEB7DB2}"/>
                </c:ext>
              </c:extLst>
            </c:dLbl>
            <c:dLbl>
              <c:idx val="3"/>
              <c:layout>
                <c:manualLayout>
                  <c:x val="0"/>
                  <c:y val="-0.42930591259640105"/>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7760-4FBA-85EA-08093CEB7DB2}"/>
                </c:ext>
              </c:extLst>
            </c:dLbl>
            <c:dLbl>
              <c:idx val="4"/>
              <c:layout>
                <c:manualLayout>
                  <c:x val="0"/>
                  <c:y val="-0.42673521850899743"/>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7760-4FBA-85EA-08093CEB7DB2}"/>
                </c:ext>
              </c:extLst>
            </c:dLbl>
            <c:dLbl>
              <c:idx val="5"/>
              <c:layout>
                <c:manualLayout>
                  <c:x val="0"/>
                  <c:y val="-0.42930591259640105"/>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7760-4FBA-85EA-08093CEB7DB2}"/>
                </c:ext>
              </c:extLst>
            </c:dLbl>
            <c:dLbl>
              <c:idx val="6"/>
              <c:layout>
                <c:manualLayout>
                  <c:x val="0"/>
                  <c:y val="-0.38303341902313626"/>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7760-4FBA-85EA-08093CEB7DB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42.796999999999997</c:v>
                </c:pt>
                <c:pt idx="1">
                  <c:v>45.203000000000003</c:v>
                </c:pt>
                <c:pt idx="2">
                  <c:v>43.039000000000001</c:v>
                </c:pt>
                <c:pt idx="3">
                  <c:v>40.54</c:v>
                </c:pt>
                <c:pt idx="4">
                  <c:v>40.182000000000002</c:v>
                </c:pt>
                <c:pt idx="5">
                  <c:v>40.533999999999999</c:v>
                </c:pt>
                <c:pt idx="6">
                  <c:v>34.841000000000001</c:v>
                </c:pt>
              </c:numCache>
            </c:numRef>
          </c:val>
          <c:extLst>
            <c:ext xmlns:c16="http://schemas.microsoft.com/office/drawing/2014/chart" uri="{C3380CC4-5D6E-409C-BE32-E72D297353CC}">
              <c16:uniqueId val="{00000007-7760-4FBA-85EA-08093CEB7DB2}"/>
            </c:ext>
          </c:extLst>
        </c:ser>
        <c:dLbls>
          <c:showLegendKey val="0"/>
          <c:showVal val="0"/>
          <c:showCatName val="0"/>
          <c:showSerName val="0"/>
          <c:showPercent val="0"/>
          <c:showBubbleSize val="0"/>
        </c:dLbls>
        <c:gapWidth val="80"/>
        <c:overlap val="100"/>
        <c:axId val="132308352"/>
        <c:axId val="132383872"/>
      </c:barChart>
      <c:catAx>
        <c:axId val="132308352"/>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32383872"/>
        <c:crosses val="min"/>
        <c:auto val="0"/>
        <c:lblAlgn val="ctr"/>
        <c:lblOffset val="100"/>
        <c:noMultiLvlLbl val="0"/>
      </c:catAx>
      <c:valAx>
        <c:axId val="132383872"/>
        <c:scaling>
          <c:orientation val="minMax"/>
          <c:max val="45.203000000000003"/>
          <c:min val="0"/>
        </c:scaling>
        <c:delete val="1"/>
        <c:axPos val="l"/>
        <c:numFmt formatCode="General" sourceLinked="1"/>
        <c:majorTickMark val="out"/>
        <c:minorTickMark val="none"/>
        <c:tickLblPos val="nextTo"/>
        <c:crossAx val="13230835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408163265306121E-2"/>
          <c:y val="0.2283464566929134"/>
          <c:w val="0.95918367346938771"/>
          <c:h val="0.68976377952755907"/>
        </c:manualLayout>
      </c:layout>
      <c:barChart>
        <c:barDir val="col"/>
        <c:grouping val="stacked"/>
        <c:varyColors val="0"/>
        <c:ser>
          <c:idx val="0"/>
          <c:order val="0"/>
          <c:spPr>
            <a:solidFill>
              <a:srgbClr val="6F8DB9"/>
            </a:solidFill>
            <a:ln>
              <a:noFill/>
            </a:ln>
          </c:spPr>
          <c:invertIfNegative val="0"/>
          <c:dLbls>
            <c:dLbl>
              <c:idx val="0"/>
              <c:layout>
                <c:manualLayout>
                  <c:x val="0"/>
                  <c:y val="-0.37165354330708661"/>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6F11-441A-B419-7353CA51361F}"/>
                </c:ext>
              </c:extLst>
            </c:dLbl>
            <c:dLbl>
              <c:idx val="1"/>
              <c:layout>
                <c:manualLayout>
                  <c:x val="0"/>
                  <c:y val="-0.37165354330708661"/>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6F11-441A-B419-7353CA51361F}"/>
                </c:ext>
              </c:extLst>
            </c:dLbl>
            <c:dLbl>
              <c:idx val="2"/>
              <c:layout>
                <c:manualLayout>
                  <c:x val="0"/>
                  <c:y val="-0.40472440944881888"/>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6F11-441A-B419-7353CA51361F}"/>
                </c:ext>
              </c:extLst>
            </c:dLbl>
            <c:dLbl>
              <c:idx val="3"/>
              <c:layout>
                <c:manualLayout>
                  <c:x val="0"/>
                  <c:y val="-0.43149606299212601"/>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6F11-441A-B419-7353CA51361F}"/>
                </c:ext>
              </c:extLst>
            </c:dLbl>
            <c:dLbl>
              <c:idx val="4"/>
              <c:layout>
                <c:manualLayout>
                  <c:x val="0"/>
                  <c:y val="-0.46141732283464565"/>
                </c:manualLayout>
              </c:layout>
              <c:numFmt formatCode="#,##0.0;&quot;-&quot;#,##0.0" sourceLinked="0"/>
              <c:spPr>
                <a:noFill/>
                <a:ln>
                  <a:noFill/>
                </a:ln>
              </c:spPr>
              <c:txPr>
                <a:bodyPr wrap="none"/>
                <a:lstStyle/>
                <a:p>
                  <a:pPr>
                    <a:defRPr sz="1200">
                      <a:solidFill>
                        <a:srgbClr val="004489"/>
                      </a:solidFill>
                      <a:latin typeface="+mn-lt"/>
                      <a:ea typeface="+mn-ea"/>
                      <a:cs typeface="Arial"/>
                      <a:sym typeface="+mn-lt"/>
                    </a:defRPr>
                  </a:pPr>
                  <a:endParaRPr lang="nb-NO"/>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6F11-441A-B419-7353CA5136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200.1</c:v>
                </c:pt>
                <c:pt idx="1">
                  <c:v>200.1</c:v>
                </c:pt>
                <c:pt idx="2">
                  <c:v>225.9</c:v>
                </c:pt>
                <c:pt idx="3">
                  <c:v>247.3</c:v>
                </c:pt>
                <c:pt idx="4">
                  <c:v>270.2</c:v>
                </c:pt>
              </c:numCache>
            </c:numRef>
          </c:val>
          <c:extLst>
            <c:ext xmlns:c16="http://schemas.microsoft.com/office/drawing/2014/chart" uri="{C3380CC4-5D6E-409C-BE32-E72D297353CC}">
              <c16:uniqueId val="{00000005-6F11-441A-B419-7353CA51361F}"/>
            </c:ext>
          </c:extLst>
        </c:ser>
        <c:dLbls>
          <c:showLegendKey val="0"/>
          <c:showVal val="0"/>
          <c:showCatName val="0"/>
          <c:showSerName val="0"/>
          <c:showPercent val="0"/>
          <c:showBubbleSize val="0"/>
        </c:dLbls>
        <c:gapWidth val="80"/>
        <c:overlap val="100"/>
        <c:axId val="132465024"/>
        <c:axId val="132466560"/>
      </c:barChart>
      <c:catAx>
        <c:axId val="13246502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32466560"/>
        <c:crosses val="min"/>
        <c:auto val="0"/>
        <c:lblAlgn val="ctr"/>
        <c:lblOffset val="100"/>
        <c:noMultiLvlLbl val="0"/>
      </c:catAx>
      <c:valAx>
        <c:axId val="132466560"/>
        <c:scaling>
          <c:orientation val="minMax"/>
          <c:max val="270.2"/>
          <c:min val="0"/>
        </c:scaling>
        <c:delete val="1"/>
        <c:axPos val="l"/>
        <c:numFmt formatCode="General" sourceLinked="1"/>
        <c:majorTickMark val="out"/>
        <c:minorTickMark val="none"/>
        <c:tickLblPos val="nextTo"/>
        <c:crossAx val="132465024"/>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216555801921657E-2"/>
          <c:y val="5.2845528455284556E-2"/>
          <c:w val="0.96156688839615667"/>
          <c:h val="0.89430894308943099"/>
        </c:manualLayout>
      </c:layout>
      <c:barChart>
        <c:barDir val="col"/>
        <c:grouping val="stacked"/>
        <c:varyColors val="0"/>
        <c:ser>
          <c:idx val="0"/>
          <c:order val="0"/>
          <c:spPr>
            <a:solidFill>
              <a:srgbClr val="4C6C9C"/>
            </a:solidFill>
            <a:ln w="9525">
              <a:solidFill>
                <a:srgbClr val="FFFFFF"/>
              </a:solidFill>
              <a:prstDash val="solid"/>
            </a:ln>
          </c:spPr>
          <c:invertIfNegative val="0"/>
          <c:val>
            <c:numRef>
              <c:f>Sheet1!$A$1:$I$1</c:f>
              <c:numCache>
                <c:formatCode>General</c:formatCode>
                <c:ptCount val="9"/>
                <c:pt idx="0">
                  <c:v>45.676000000000002</c:v>
                </c:pt>
                <c:pt idx="1">
                  <c:v>45.463000000000001</c:v>
                </c:pt>
                <c:pt idx="2">
                  <c:v>46.378300000000003</c:v>
                </c:pt>
                <c:pt idx="3">
                  <c:v>45.508499999999998</c:v>
                </c:pt>
                <c:pt idx="4">
                  <c:v>44.9</c:v>
                </c:pt>
                <c:pt idx="5">
                  <c:v>45.4</c:v>
                </c:pt>
                <c:pt idx="6">
                  <c:v>44.4</c:v>
                </c:pt>
                <c:pt idx="7">
                  <c:v>42.4</c:v>
                </c:pt>
                <c:pt idx="8">
                  <c:v>39.4</c:v>
                </c:pt>
              </c:numCache>
            </c:numRef>
          </c:val>
          <c:extLst>
            <c:ext xmlns:c16="http://schemas.microsoft.com/office/drawing/2014/chart" uri="{C3380CC4-5D6E-409C-BE32-E72D297353CC}">
              <c16:uniqueId val="{00000000-3AC5-47F5-A60B-D3AF2406D421}"/>
            </c:ext>
          </c:extLst>
        </c:ser>
        <c:ser>
          <c:idx val="1"/>
          <c:order val="1"/>
          <c:spPr>
            <a:solidFill>
              <a:srgbClr val="C3CFE1"/>
            </a:solidFill>
            <a:ln w="9525">
              <a:solidFill>
                <a:srgbClr val="FFFFFF"/>
              </a:solidFill>
              <a:prstDash val="solid"/>
            </a:ln>
          </c:spPr>
          <c:invertIfNegative val="0"/>
          <c:val>
            <c:numRef>
              <c:f>Sheet1!$A$2:$I$2</c:f>
              <c:numCache>
                <c:formatCode>General</c:formatCode>
                <c:ptCount val="9"/>
                <c:pt idx="0">
                  <c:v>4.7736000000000018</c:v>
                </c:pt>
                <c:pt idx="1">
                  <c:v>4.8517999999999972</c:v>
                </c:pt>
                <c:pt idx="2">
                  <c:v>4.7999999999999972</c:v>
                </c:pt>
                <c:pt idx="3">
                  <c:v>4.2539000000000016</c:v>
                </c:pt>
                <c:pt idx="4">
                  <c:v>4.2999999999999972</c:v>
                </c:pt>
                <c:pt idx="5">
                  <c:v>4.5</c:v>
                </c:pt>
                <c:pt idx="6">
                  <c:v>4.5899999999999963</c:v>
                </c:pt>
                <c:pt idx="7">
                  <c:v>4.5</c:v>
                </c:pt>
                <c:pt idx="8">
                  <c:v>4.5</c:v>
                </c:pt>
              </c:numCache>
            </c:numRef>
          </c:val>
          <c:extLst>
            <c:ext xmlns:c16="http://schemas.microsoft.com/office/drawing/2014/chart" uri="{C3380CC4-5D6E-409C-BE32-E72D297353CC}">
              <c16:uniqueId val="{00000001-3AC5-47F5-A60B-D3AF2406D421}"/>
            </c:ext>
          </c:extLst>
        </c:ser>
        <c:dLbls>
          <c:showLegendKey val="0"/>
          <c:showVal val="0"/>
          <c:showCatName val="0"/>
          <c:showSerName val="0"/>
          <c:showPercent val="0"/>
          <c:showBubbleSize val="0"/>
        </c:dLbls>
        <c:gapWidth val="80"/>
        <c:overlap val="100"/>
        <c:axId val="1381820095"/>
        <c:axId val="1"/>
      </c:barChart>
      <c:catAx>
        <c:axId val="1381820095"/>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51.1783"/>
          <c:min val="0"/>
        </c:scaling>
        <c:delete val="1"/>
        <c:axPos val="l"/>
        <c:numFmt formatCode="General" sourceLinked="1"/>
        <c:majorTickMark val="out"/>
        <c:minorTickMark val="none"/>
        <c:tickLblPos val="nextTo"/>
        <c:crossAx val="1381820095"/>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461077844311378E-2"/>
          <c:y val="5.2845528455284556E-2"/>
          <c:w val="0.96107784431137733"/>
          <c:h val="0.89430894308943099"/>
        </c:manualLayout>
      </c:layout>
      <c:barChart>
        <c:barDir val="col"/>
        <c:grouping val="stacked"/>
        <c:varyColors val="0"/>
        <c:ser>
          <c:idx val="0"/>
          <c:order val="0"/>
          <c:spPr>
            <a:solidFill>
              <a:srgbClr val="4C6C9C"/>
            </a:solidFill>
            <a:ln w="9525">
              <a:solidFill>
                <a:srgbClr val="FFFFFF"/>
              </a:solidFill>
              <a:prstDash val="solid"/>
            </a:ln>
          </c:spPr>
          <c:invertIfNegative val="0"/>
          <c:val>
            <c:numRef>
              <c:f>Sheet1!$A$1:$I$1</c:f>
              <c:numCache>
                <c:formatCode>General</c:formatCode>
                <c:ptCount val="9"/>
                <c:pt idx="0">
                  <c:v>56.134999999999998</c:v>
                </c:pt>
                <c:pt idx="1">
                  <c:v>56.139000000000003</c:v>
                </c:pt>
                <c:pt idx="2">
                  <c:v>59.493000000000002</c:v>
                </c:pt>
                <c:pt idx="3">
                  <c:v>60.124000000000002</c:v>
                </c:pt>
                <c:pt idx="4">
                  <c:v>61.1</c:v>
                </c:pt>
                <c:pt idx="5">
                  <c:v>64</c:v>
                </c:pt>
                <c:pt idx="6">
                  <c:v>64.400000000000006</c:v>
                </c:pt>
                <c:pt idx="7">
                  <c:v>64.5</c:v>
                </c:pt>
                <c:pt idx="8">
                  <c:v>64.7</c:v>
                </c:pt>
              </c:numCache>
            </c:numRef>
          </c:val>
          <c:extLst>
            <c:ext xmlns:c16="http://schemas.microsoft.com/office/drawing/2014/chart" uri="{C3380CC4-5D6E-409C-BE32-E72D297353CC}">
              <c16:uniqueId val="{00000000-2262-4B37-89F3-348EBAE92D79}"/>
            </c:ext>
          </c:extLst>
        </c:ser>
        <c:ser>
          <c:idx val="1"/>
          <c:order val="1"/>
          <c:spPr>
            <a:solidFill>
              <a:srgbClr val="C3CFE1"/>
            </a:solidFill>
            <a:ln w="9525">
              <a:solidFill>
                <a:srgbClr val="FFFFFF"/>
              </a:solidFill>
              <a:prstDash val="solid"/>
            </a:ln>
          </c:spPr>
          <c:invertIfNegative val="0"/>
          <c:val>
            <c:numRef>
              <c:f>Sheet1!$A$2:$I$2</c:f>
              <c:numCache>
                <c:formatCode>General</c:formatCode>
                <c:ptCount val="9"/>
                <c:pt idx="0">
                  <c:v>5.6920000000000002</c:v>
                </c:pt>
                <c:pt idx="1">
                  <c:v>5.5670000000000002</c:v>
                </c:pt>
                <c:pt idx="2">
                  <c:v>5.5970000000000013</c:v>
                </c:pt>
                <c:pt idx="3">
                  <c:v>5.6390000000000029</c:v>
                </c:pt>
                <c:pt idx="4">
                  <c:v>5.6999999999999957</c:v>
                </c:pt>
                <c:pt idx="5">
                  <c:v>5.7999999999999972</c:v>
                </c:pt>
                <c:pt idx="6">
                  <c:v>5.9000000000000057</c:v>
                </c:pt>
                <c:pt idx="7">
                  <c:v>6</c:v>
                </c:pt>
                <c:pt idx="8">
                  <c:v>6.1</c:v>
                </c:pt>
              </c:numCache>
            </c:numRef>
          </c:val>
          <c:extLst>
            <c:ext xmlns:c16="http://schemas.microsoft.com/office/drawing/2014/chart" uri="{C3380CC4-5D6E-409C-BE32-E72D297353CC}">
              <c16:uniqueId val="{00000001-2262-4B37-89F3-348EBAE92D79}"/>
            </c:ext>
          </c:extLst>
        </c:ser>
        <c:dLbls>
          <c:showLegendKey val="0"/>
          <c:showVal val="0"/>
          <c:showCatName val="0"/>
          <c:showSerName val="0"/>
          <c:showPercent val="0"/>
          <c:showBubbleSize val="0"/>
        </c:dLbls>
        <c:gapWidth val="80"/>
        <c:overlap val="100"/>
        <c:axId val="1632440927"/>
        <c:axId val="1"/>
      </c:barChart>
      <c:catAx>
        <c:axId val="1632440927"/>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70.5"/>
          <c:min val="0"/>
        </c:scaling>
        <c:delete val="1"/>
        <c:axPos val="l"/>
        <c:numFmt formatCode="General" sourceLinked="1"/>
        <c:majorTickMark val="out"/>
        <c:minorTickMark val="none"/>
        <c:tickLblPos val="nextTo"/>
        <c:crossAx val="1632440927"/>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52437662820993E-2"/>
          <c:y val="6.2877871825876661E-2"/>
          <c:w val="0.96129512467435807"/>
          <c:h val="0.87424425634824665"/>
        </c:manualLayout>
      </c:layout>
      <c:barChart>
        <c:barDir val="col"/>
        <c:grouping val="stacked"/>
        <c:varyColors val="0"/>
        <c:ser>
          <c:idx val="0"/>
          <c:order val="0"/>
          <c:spPr>
            <a:solidFill>
              <a:srgbClr val="4C6C9C"/>
            </a:solidFill>
            <a:ln w="9525">
              <a:solidFill>
                <a:srgbClr val="FFFFFF"/>
              </a:solidFill>
              <a:prstDash val="solid"/>
            </a:ln>
          </c:spPr>
          <c:invertIfNegative val="0"/>
          <c:val>
            <c:numRef>
              <c:f>Sheet1!$A$1:$I$1</c:f>
              <c:numCache>
                <c:formatCode>General</c:formatCode>
                <c:ptCount val="9"/>
                <c:pt idx="0">
                  <c:v>98</c:v>
                </c:pt>
                <c:pt idx="1">
                  <c:v>94</c:v>
                </c:pt>
                <c:pt idx="2">
                  <c:v>89</c:v>
                </c:pt>
                <c:pt idx="3">
                  <c:v>83</c:v>
                </c:pt>
                <c:pt idx="4">
                  <c:v>75</c:v>
                </c:pt>
                <c:pt idx="5">
                  <c:v>71</c:v>
                </c:pt>
                <c:pt idx="6">
                  <c:v>60</c:v>
                </c:pt>
                <c:pt idx="7">
                  <c:v>53</c:v>
                </c:pt>
                <c:pt idx="8">
                  <c:v>55</c:v>
                </c:pt>
              </c:numCache>
            </c:numRef>
          </c:val>
          <c:extLst>
            <c:ext xmlns:c16="http://schemas.microsoft.com/office/drawing/2014/chart" uri="{C3380CC4-5D6E-409C-BE32-E72D297353CC}">
              <c16:uniqueId val="{00000000-CED9-4EEE-BE2B-7C13C883B792}"/>
            </c:ext>
          </c:extLst>
        </c:ser>
        <c:ser>
          <c:idx val="1"/>
          <c:order val="1"/>
          <c:invertIfNegative val="0"/>
          <c:val>
            <c:numRef>
              <c:f>Sheet1!$A$2:$I$2</c:f>
              <c:numCache>
                <c:formatCode>General</c:formatCode>
                <c:ptCount val="9"/>
                <c:pt idx="0">
                  <c:v>5</c:v>
                </c:pt>
                <c:pt idx="1">
                  <c:v>5</c:v>
                </c:pt>
                <c:pt idx="2">
                  <c:v>5</c:v>
                </c:pt>
                <c:pt idx="3">
                  <c:v>5</c:v>
                </c:pt>
                <c:pt idx="4">
                  <c:v>5</c:v>
                </c:pt>
                <c:pt idx="5">
                  <c:v>5</c:v>
                </c:pt>
                <c:pt idx="6">
                  <c:v>5</c:v>
                </c:pt>
                <c:pt idx="7">
                  <c:v>4</c:v>
                </c:pt>
                <c:pt idx="8">
                  <c:v>3</c:v>
                </c:pt>
              </c:numCache>
            </c:numRef>
          </c:val>
          <c:extLst>
            <c:ext xmlns:c16="http://schemas.microsoft.com/office/drawing/2014/chart" uri="{C3380CC4-5D6E-409C-BE32-E72D297353CC}">
              <c16:uniqueId val="{00000000-B084-46E8-9B3D-FC41297EBA6A}"/>
            </c:ext>
          </c:extLst>
        </c:ser>
        <c:dLbls>
          <c:showLegendKey val="0"/>
          <c:showVal val="0"/>
          <c:showCatName val="0"/>
          <c:showSerName val="0"/>
          <c:showPercent val="0"/>
          <c:showBubbleSize val="0"/>
        </c:dLbls>
        <c:gapWidth val="80"/>
        <c:overlap val="100"/>
        <c:axId val="1940853199"/>
        <c:axId val="1"/>
      </c:barChart>
      <c:catAx>
        <c:axId val="1940853199"/>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103"/>
          <c:min val="0"/>
        </c:scaling>
        <c:delete val="1"/>
        <c:axPos val="l"/>
        <c:numFmt formatCode="General" sourceLinked="1"/>
        <c:majorTickMark val="out"/>
        <c:minorTickMark val="none"/>
        <c:tickLblPos val="nextTo"/>
        <c:crossAx val="1940853199"/>
        <c:crosses val="min"/>
        <c:crossBetween val="between"/>
      </c:valAx>
      <c:spPr>
        <a:noFill/>
        <a:ln w="25400">
          <a:noFill/>
        </a:ln>
      </c:spPr>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461077844311378E-2"/>
          <c:y val="6.2877871825876661E-2"/>
          <c:w val="0.96107784431137733"/>
          <c:h val="0.87424425634824665"/>
        </c:manualLayout>
      </c:layout>
      <c:barChart>
        <c:barDir val="col"/>
        <c:grouping val="stacked"/>
        <c:varyColors val="0"/>
        <c:ser>
          <c:idx val="0"/>
          <c:order val="0"/>
          <c:spPr>
            <a:solidFill>
              <a:srgbClr val="4C6C9C"/>
            </a:solidFill>
            <a:ln w="9525">
              <a:solidFill>
                <a:srgbClr val="FFFFFF"/>
              </a:solidFill>
              <a:prstDash val="solid"/>
            </a:ln>
          </c:spPr>
          <c:invertIfNegative val="0"/>
          <c:val>
            <c:numRef>
              <c:f>Sheet1!$A$1:$G$1</c:f>
              <c:numCache>
                <c:formatCode>General</c:formatCode>
                <c:ptCount val="7"/>
                <c:pt idx="0">
                  <c:v>839.70230620000007</c:v>
                </c:pt>
                <c:pt idx="1">
                  <c:v>888.62902110000005</c:v>
                </c:pt>
                <c:pt idx="2">
                  <c:v>912.59302020000007</c:v>
                </c:pt>
                <c:pt idx="3">
                  <c:v>956.2</c:v>
                </c:pt>
                <c:pt idx="4">
                  <c:v>1016.5</c:v>
                </c:pt>
                <c:pt idx="5">
                  <c:v>1083.43</c:v>
                </c:pt>
                <c:pt idx="6">
                  <c:v>1126.184</c:v>
                </c:pt>
              </c:numCache>
            </c:numRef>
          </c:val>
          <c:extLst>
            <c:ext xmlns:c16="http://schemas.microsoft.com/office/drawing/2014/chart" uri="{C3380CC4-5D6E-409C-BE32-E72D297353CC}">
              <c16:uniqueId val="{00000000-769F-4215-AF73-08404AB7E417}"/>
            </c:ext>
          </c:extLst>
        </c:ser>
        <c:ser>
          <c:idx val="1"/>
          <c:order val="1"/>
          <c:spPr>
            <a:solidFill>
              <a:srgbClr val="C3CFE1"/>
            </a:solidFill>
            <a:ln w="9525">
              <a:solidFill>
                <a:srgbClr val="FFFFFF"/>
              </a:solidFill>
              <a:prstDash val="solid"/>
            </a:ln>
          </c:spPr>
          <c:invertIfNegative val="0"/>
          <c:val>
            <c:numRef>
              <c:f>Sheet1!$A$2:$G$2</c:f>
              <c:numCache>
                <c:formatCode>General</c:formatCode>
                <c:ptCount val="7"/>
                <c:pt idx="0">
                  <c:v>22.271005500000001</c:v>
                </c:pt>
                <c:pt idx="1">
                  <c:v>23.072726200000034</c:v>
                </c:pt>
                <c:pt idx="2">
                  <c:v>23.658305400000017</c:v>
                </c:pt>
                <c:pt idx="3">
                  <c:v>24.20799999999997</c:v>
                </c:pt>
                <c:pt idx="4">
                  <c:v>25.002999999999929</c:v>
                </c:pt>
                <c:pt idx="5">
                  <c:v>26.011999999999944</c:v>
                </c:pt>
                <c:pt idx="6">
                  <c:v>26.932999999999993</c:v>
                </c:pt>
              </c:numCache>
            </c:numRef>
          </c:val>
          <c:extLst>
            <c:ext xmlns:c16="http://schemas.microsoft.com/office/drawing/2014/chart" uri="{C3380CC4-5D6E-409C-BE32-E72D297353CC}">
              <c16:uniqueId val="{00000001-769F-4215-AF73-08404AB7E417}"/>
            </c:ext>
          </c:extLst>
        </c:ser>
        <c:dLbls>
          <c:showLegendKey val="0"/>
          <c:showVal val="0"/>
          <c:showCatName val="0"/>
          <c:showSerName val="0"/>
          <c:showPercent val="0"/>
          <c:showBubbleSize val="0"/>
        </c:dLbls>
        <c:gapWidth val="80"/>
        <c:overlap val="100"/>
        <c:axId val="1943367759"/>
        <c:axId val="1"/>
      </c:barChart>
      <c:catAx>
        <c:axId val="1943367759"/>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
        <c:crosses val="min"/>
        <c:auto val="0"/>
        <c:lblAlgn val="ctr"/>
        <c:lblOffset val="100"/>
        <c:noMultiLvlLbl val="0"/>
      </c:catAx>
      <c:valAx>
        <c:axId val="1"/>
        <c:scaling>
          <c:orientation val="minMax"/>
          <c:max val="1153.117"/>
          <c:min val="0"/>
        </c:scaling>
        <c:delete val="1"/>
        <c:axPos val="l"/>
        <c:numFmt formatCode="General" sourceLinked="1"/>
        <c:majorTickMark val="out"/>
        <c:minorTickMark val="none"/>
        <c:tickLblPos val="nextTo"/>
        <c:crossAx val="1943367759"/>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6A177-215A-4E7A-BCCE-CE24F084D47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nb-NO"/>
        </a:p>
      </dgm:t>
    </dgm:pt>
    <dgm:pt modelId="{BF811823-FAA5-4156-9EAD-AEA8D57D3B3C}">
      <dgm:prSet phldrT="[Tekst]" phldr="1"/>
      <dgm:spPr/>
      <dgm:t>
        <a:bodyPr/>
        <a:lstStyle/>
        <a:p>
          <a:endParaRPr lang="nb-NO" dirty="0"/>
        </a:p>
      </dgm:t>
    </dgm:pt>
    <dgm:pt modelId="{D447CB31-1C66-485A-BABF-D4CFE6E580F3}" type="parTrans" cxnId="{F1128EC7-9373-4694-81F2-C0D5E746238E}">
      <dgm:prSet/>
      <dgm:spPr/>
      <dgm:t>
        <a:bodyPr/>
        <a:lstStyle/>
        <a:p>
          <a:endParaRPr lang="nb-NO"/>
        </a:p>
      </dgm:t>
    </dgm:pt>
    <dgm:pt modelId="{C40D68D0-C12A-4B15-B563-40C57635C0E1}" type="sibTrans" cxnId="{F1128EC7-9373-4694-81F2-C0D5E746238E}">
      <dgm:prSet/>
      <dgm:spPr/>
      <dgm:t>
        <a:bodyPr/>
        <a:lstStyle/>
        <a:p>
          <a:endParaRPr lang="nb-NO"/>
        </a:p>
      </dgm:t>
    </dgm:pt>
    <dgm:pt modelId="{14653178-701C-4CD8-8C89-8C820DE971ED}">
      <dgm:prSet phldrT="[Tekst]" custT="1"/>
      <dgm:spPr/>
      <dgm:t>
        <a:bodyPr/>
        <a:lstStyle/>
        <a:p>
          <a:r>
            <a:rPr lang="nb-NO" sz="1800" b="0" u="sng" dirty="0" err="1"/>
            <a:t>Inflow</a:t>
          </a:r>
          <a:endParaRPr lang="nb-NO" sz="1800" b="0" u="sng" dirty="0"/>
        </a:p>
        <a:p>
          <a:r>
            <a:rPr lang="nb-NO" sz="1800" dirty="0" err="1"/>
            <a:t>Counting</a:t>
          </a:r>
          <a:endParaRPr lang="nb-NO" sz="1800" dirty="0"/>
        </a:p>
        <a:p>
          <a:r>
            <a:rPr lang="nb-NO" sz="1800" dirty="0" err="1"/>
            <a:t>Sorting</a:t>
          </a:r>
          <a:endParaRPr lang="nb-NO" sz="1800" dirty="0"/>
        </a:p>
        <a:p>
          <a:r>
            <a:rPr lang="nb-NO" sz="1800" dirty="0" err="1"/>
            <a:t>Crediting</a:t>
          </a:r>
          <a:r>
            <a:rPr lang="nb-NO" sz="1800" dirty="0"/>
            <a:t> </a:t>
          </a:r>
          <a:r>
            <a:rPr lang="nb-NO" sz="1800" dirty="0" err="1" smtClean="0"/>
            <a:t>customers</a:t>
          </a:r>
          <a:endParaRPr lang="nb-NO" sz="1800" dirty="0"/>
        </a:p>
        <a:p>
          <a:r>
            <a:rPr lang="nb-NO" sz="1800" dirty="0" err="1"/>
            <a:t>Debeting</a:t>
          </a:r>
          <a:r>
            <a:rPr lang="nb-NO" sz="1800" dirty="0"/>
            <a:t> depot</a:t>
          </a:r>
        </a:p>
        <a:p>
          <a:endParaRPr lang="nb-NO" sz="1800" dirty="0"/>
        </a:p>
      </dgm:t>
    </dgm:pt>
    <dgm:pt modelId="{C73EAA99-0D30-4605-B1A3-70B99B448582}" type="parTrans" cxnId="{25FF1735-9C10-4FFE-96F4-223FD68971D9}">
      <dgm:prSet/>
      <dgm:spPr/>
      <dgm:t>
        <a:bodyPr/>
        <a:lstStyle/>
        <a:p>
          <a:endParaRPr lang="nb-NO"/>
        </a:p>
      </dgm:t>
    </dgm:pt>
    <dgm:pt modelId="{C23DA788-6FF3-4A01-8EC4-9F3C63258239}" type="sibTrans" cxnId="{25FF1735-9C10-4FFE-96F4-223FD68971D9}">
      <dgm:prSet/>
      <dgm:spPr/>
      <dgm:t>
        <a:bodyPr/>
        <a:lstStyle/>
        <a:p>
          <a:endParaRPr lang="nb-NO"/>
        </a:p>
      </dgm:t>
    </dgm:pt>
    <dgm:pt modelId="{F3A42AED-CE85-4C7D-A16B-911050D08AF3}">
      <dgm:prSet phldrT="[Tekst]" phldr="1"/>
      <dgm:spPr/>
      <dgm:t>
        <a:bodyPr/>
        <a:lstStyle/>
        <a:p>
          <a:endParaRPr lang="nb-NO" dirty="0"/>
        </a:p>
      </dgm:t>
    </dgm:pt>
    <dgm:pt modelId="{CB005CB0-59EA-48AD-82D1-21FD3856C470}" type="parTrans" cxnId="{A6E2EDBD-E7E1-4901-B4A6-36CB7C5E4A07}">
      <dgm:prSet/>
      <dgm:spPr/>
      <dgm:t>
        <a:bodyPr/>
        <a:lstStyle/>
        <a:p>
          <a:endParaRPr lang="nb-NO"/>
        </a:p>
      </dgm:t>
    </dgm:pt>
    <dgm:pt modelId="{4187C770-F939-4437-8A3A-ADADB4FE1D63}" type="sibTrans" cxnId="{A6E2EDBD-E7E1-4901-B4A6-36CB7C5E4A07}">
      <dgm:prSet/>
      <dgm:spPr/>
      <dgm:t>
        <a:bodyPr/>
        <a:lstStyle/>
        <a:p>
          <a:endParaRPr lang="nb-NO"/>
        </a:p>
      </dgm:t>
    </dgm:pt>
    <dgm:pt modelId="{873A1AA3-FCF5-4D40-8087-A4C78BD2BFB8}">
      <dgm:prSet phldrT="[Tekst]" custT="1"/>
      <dgm:spPr/>
      <dgm:t>
        <a:bodyPr/>
        <a:lstStyle/>
        <a:p>
          <a:r>
            <a:rPr lang="nb-NO" sz="1800" u="sng" dirty="0"/>
            <a:t>Bank Depot</a:t>
          </a:r>
        </a:p>
        <a:p>
          <a:r>
            <a:rPr lang="nb-NO" sz="1800" u="none" dirty="0"/>
            <a:t>Storage </a:t>
          </a:r>
          <a:r>
            <a:rPr lang="nb-NO" sz="1800" u="none" dirty="0" err="1"/>
            <a:t>of</a:t>
          </a:r>
          <a:r>
            <a:rPr lang="nb-NO" sz="1800" u="none" dirty="0"/>
            <a:t> </a:t>
          </a:r>
          <a:r>
            <a:rPr lang="nb-NO" sz="1800" u="none" dirty="0" err="1"/>
            <a:t>physical</a:t>
          </a:r>
          <a:r>
            <a:rPr lang="nb-NO" sz="1800" u="none" dirty="0"/>
            <a:t> </a:t>
          </a:r>
          <a:r>
            <a:rPr lang="nb-NO" sz="1800" u="none" dirty="0" smtClean="0"/>
            <a:t>cash</a:t>
          </a:r>
        </a:p>
        <a:p>
          <a:r>
            <a:rPr lang="nb-NO" sz="1800" u="none" dirty="0" smtClean="0"/>
            <a:t>Cash in </a:t>
          </a:r>
          <a:r>
            <a:rPr lang="nb-NO" sz="1800" u="none" dirty="0" err="1" smtClean="0"/>
            <a:t>the</a:t>
          </a:r>
          <a:r>
            <a:rPr lang="nb-NO" sz="1800" u="none" dirty="0" smtClean="0"/>
            <a:t> banks </a:t>
          </a:r>
          <a:r>
            <a:rPr lang="nb-NO" sz="1800" u="none" dirty="0" err="1" smtClean="0"/>
            <a:t>balance</a:t>
          </a:r>
          <a:r>
            <a:rPr lang="nb-NO" sz="1800" u="none" dirty="0" smtClean="0"/>
            <a:t> </a:t>
          </a:r>
          <a:r>
            <a:rPr lang="nb-NO" sz="1800" u="none" dirty="0" err="1" smtClean="0"/>
            <a:t>sheet</a:t>
          </a:r>
          <a:endParaRPr lang="nb-NO" sz="1800" u="none" dirty="0"/>
        </a:p>
        <a:p>
          <a:r>
            <a:rPr lang="nb-NO" sz="1800" u="none" dirty="0" err="1"/>
            <a:t>Operated</a:t>
          </a:r>
          <a:r>
            <a:rPr lang="nb-NO" sz="1800" u="none" dirty="0"/>
            <a:t> by Nokas</a:t>
          </a:r>
        </a:p>
        <a:p>
          <a:r>
            <a:rPr lang="nb-NO" sz="1800" u="none" dirty="0"/>
            <a:t>Nokas </a:t>
          </a:r>
          <a:r>
            <a:rPr lang="nb-NO" sz="1800" u="none" dirty="0" err="1"/>
            <a:t>pays</a:t>
          </a:r>
          <a:r>
            <a:rPr lang="nb-NO" sz="1800" u="none" dirty="0"/>
            <a:t> </a:t>
          </a:r>
          <a:r>
            <a:rPr lang="nb-NO" sz="1800" u="none" dirty="0" smtClean="0"/>
            <a:t>for </a:t>
          </a:r>
          <a:r>
            <a:rPr lang="nb-NO" sz="1800" u="none" dirty="0" err="1" smtClean="0"/>
            <a:t>deposits</a:t>
          </a:r>
          <a:r>
            <a:rPr lang="nb-NO" sz="1800" u="none" dirty="0" smtClean="0"/>
            <a:t>/ </a:t>
          </a:r>
          <a:r>
            <a:rPr lang="nb-NO" sz="1800" u="none" dirty="0" err="1" smtClean="0"/>
            <a:t>withdrawals</a:t>
          </a:r>
          <a:r>
            <a:rPr lang="nb-NO" sz="1800" u="none" dirty="0" smtClean="0"/>
            <a:t> and charges </a:t>
          </a:r>
          <a:r>
            <a:rPr lang="nb-NO" sz="1800" u="none" dirty="0" err="1" smtClean="0"/>
            <a:t>customers</a:t>
          </a:r>
          <a:endParaRPr lang="nb-NO" sz="1800" u="none" dirty="0"/>
        </a:p>
      </dgm:t>
    </dgm:pt>
    <dgm:pt modelId="{1F981098-7971-4FED-A283-EB2224A203D6}" type="parTrans" cxnId="{18D7494A-7468-4203-8D0D-B04EA0476982}">
      <dgm:prSet/>
      <dgm:spPr/>
      <dgm:t>
        <a:bodyPr/>
        <a:lstStyle/>
        <a:p>
          <a:endParaRPr lang="nb-NO"/>
        </a:p>
      </dgm:t>
    </dgm:pt>
    <dgm:pt modelId="{290331C3-C0AA-42B5-9E81-8BF1C39C91F2}" type="sibTrans" cxnId="{18D7494A-7468-4203-8D0D-B04EA0476982}">
      <dgm:prSet/>
      <dgm:spPr/>
      <dgm:t>
        <a:bodyPr/>
        <a:lstStyle/>
        <a:p>
          <a:endParaRPr lang="nb-NO"/>
        </a:p>
      </dgm:t>
    </dgm:pt>
    <dgm:pt modelId="{5B82E7F8-06A0-4123-A908-6D6C1CC7C843}">
      <dgm:prSet phldrT="[Tekst]" custT="1"/>
      <dgm:spPr/>
      <dgm:t>
        <a:bodyPr/>
        <a:lstStyle/>
        <a:p>
          <a:r>
            <a:rPr lang="nb-NO" sz="1800" u="sng" dirty="0" err="1" smtClean="0"/>
            <a:t>Outflow</a:t>
          </a:r>
          <a:endParaRPr lang="nb-NO" sz="1800" u="sng" dirty="0"/>
        </a:p>
        <a:p>
          <a:r>
            <a:rPr lang="nb-NO" sz="1800" u="none" dirty="0" smtClean="0"/>
            <a:t>ATM </a:t>
          </a:r>
          <a:r>
            <a:rPr lang="nb-NO" sz="1800" u="none" dirty="0" err="1" smtClean="0"/>
            <a:t>cassetts</a:t>
          </a:r>
          <a:endParaRPr lang="nb-NO" sz="1800" u="none" dirty="0"/>
        </a:p>
        <a:p>
          <a:r>
            <a:rPr lang="nb-NO" sz="1800" u="none" dirty="0" err="1"/>
            <a:t>Change</a:t>
          </a:r>
          <a:r>
            <a:rPr lang="nb-NO" sz="1800" u="none" dirty="0"/>
            <a:t> </a:t>
          </a:r>
          <a:r>
            <a:rPr lang="nb-NO" sz="1800" u="none" dirty="0" err="1"/>
            <a:t>money</a:t>
          </a:r>
          <a:endParaRPr lang="nb-NO" sz="1800" u="none" dirty="0"/>
        </a:p>
        <a:p>
          <a:r>
            <a:rPr lang="nb-NO" sz="1800" u="none" dirty="0" err="1"/>
            <a:t>Debeting</a:t>
          </a:r>
          <a:r>
            <a:rPr lang="nb-NO" sz="1800" u="none" dirty="0"/>
            <a:t> </a:t>
          </a:r>
          <a:r>
            <a:rPr lang="nb-NO" sz="1800" u="none" dirty="0" err="1" smtClean="0"/>
            <a:t>customers</a:t>
          </a:r>
          <a:endParaRPr lang="nb-NO" sz="1800" u="none" dirty="0"/>
        </a:p>
        <a:p>
          <a:r>
            <a:rPr lang="nb-NO" sz="1800" u="none" dirty="0" err="1"/>
            <a:t>Crediting</a:t>
          </a:r>
          <a:r>
            <a:rPr lang="nb-NO" sz="1800" u="none" dirty="0"/>
            <a:t> depot</a:t>
          </a:r>
        </a:p>
        <a:p>
          <a:endParaRPr lang="nb-NO" sz="1800" u="none" dirty="0"/>
        </a:p>
      </dgm:t>
    </dgm:pt>
    <dgm:pt modelId="{2A1DE2DD-3065-41A6-B1FA-3B2041542D22}" type="parTrans" cxnId="{ED145E66-757D-4524-B93B-49697E1646DC}">
      <dgm:prSet/>
      <dgm:spPr/>
      <dgm:t>
        <a:bodyPr/>
        <a:lstStyle/>
        <a:p>
          <a:endParaRPr lang="nb-NO"/>
        </a:p>
      </dgm:t>
    </dgm:pt>
    <dgm:pt modelId="{3497C2D1-261D-4624-8B1E-8370D72BCD9D}" type="sibTrans" cxnId="{ED145E66-757D-4524-B93B-49697E1646DC}">
      <dgm:prSet/>
      <dgm:spPr/>
      <dgm:t>
        <a:bodyPr/>
        <a:lstStyle/>
        <a:p>
          <a:endParaRPr lang="nb-NO"/>
        </a:p>
      </dgm:t>
    </dgm:pt>
    <dgm:pt modelId="{B9DE38A4-F065-4F56-B902-252F3EB23BFE}">
      <dgm:prSet phldrT="[Tekst]" phldr="1" custT="1"/>
      <dgm:spPr/>
      <dgm:t>
        <a:bodyPr/>
        <a:lstStyle/>
        <a:p>
          <a:endParaRPr lang="nb-NO" sz="2800" dirty="0"/>
        </a:p>
      </dgm:t>
    </dgm:pt>
    <dgm:pt modelId="{C782753E-F98A-4DCA-8F0C-F30BB5352923}" type="sibTrans" cxnId="{5EA33EFF-C596-4A37-B328-8E522D0658CA}">
      <dgm:prSet/>
      <dgm:spPr/>
      <dgm:t>
        <a:bodyPr/>
        <a:lstStyle/>
        <a:p>
          <a:endParaRPr lang="nb-NO"/>
        </a:p>
      </dgm:t>
    </dgm:pt>
    <dgm:pt modelId="{2A454AEB-C659-4953-882E-BBC82BE600CB}" type="parTrans" cxnId="{5EA33EFF-C596-4A37-B328-8E522D0658CA}">
      <dgm:prSet/>
      <dgm:spPr/>
      <dgm:t>
        <a:bodyPr/>
        <a:lstStyle/>
        <a:p>
          <a:endParaRPr lang="nb-NO"/>
        </a:p>
      </dgm:t>
    </dgm:pt>
    <dgm:pt modelId="{FE764FEC-4F9A-41B7-A968-8EFAAAB533CF}" type="pres">
      <dgm:prSet presAssocID="{45C6A177-215A-4E7A-BCCE-CE24F084D47F}" presName="Name0" presStyleCnt="0">
        <dgm:presLayoutVars>
          <dgm:dir/>
          <dgm:animLvl val="lvl"/>
          <dgm:resizeHandles val="exact"/>
        </dgm:presLayoutVars>
      </dgm:prSet>
      <dgm:spPr/>
      <dgm:t>
        <a:bodyPr/>
        <a:lstStyle/>
        <a:p>
          <a:endParaRPr lang="nb-NO"/>
        </a:p>
      </dgm:t>
    </dgm:pt>
    <dgm:pt modelId="{5A48DC84-575D-45CC-A37A-EFF00361E26D}" type="pres">
      <dgm:prSet presAssocID="{BF811823-FAA5-4156-9EAD-AEA8D57D3B3C}" presName="compositeNode" presStyleCnt="0">
        <dgm:presLayoutVars>
          <dgm:bulletEnabled val="1"/>
        </dgm:presLayoutVars>
      </dgm:prSet>
      <dgm:spPr/>
    </dgm:pt>
    <dgm:pt modelId="{2F012CEA-1DB1-4472-97B2-B56201818882}" type="pres">
      <dgm:prSet presAssocID="{BF811823-FAA5-4156-9EAD-AEA8D57D3B3C}" presName="bgRect" presStyleLbl="node1" presStyleIdx="0" presStyleCnt="3"/>
      <dgm:spPr/>
      <dgm:t>
        <a:bodyPr/>
        <a:lstStyle/>
        <a:p>
          <a:endParaRPr lang="nb-NO"/>
        </a:p>
      </dgm:t>
    </dgm:pt>
    <dgm:pt modelId="{DD4F4E9A-0632-4D07-8BB0-69F87BEA1B18}" type="pres">
      <dgm:prSet presAssocID="{BF811823-FAA5-4156-9EAD-AEA8D57D3B3C}" presName="parentNode" presStyleLbl="node1" presStyleIdx="0" presStyleCnt="3">
        <dgm:presLayoutVars>
          <dgm:chMax val="0"/>
          <dgm:bulletEnabled val="1"/>
        </dgm:presLayoutVars>
      </dgm:prSet>
      <dgm:spPr/>
      <dgm:t>
        <a:bodyPr/>
        <a:lstStyle/>
        <a:p>
          <a:endParaRPr lang="nb-NO"/>
        </a:p>
      </dgm:t>
    </dgm:pt>
    <dgm:pt modelId="{625CC652-942B-4224-B0DD-464891843D21}" type="pres">
      <dgm:prSet presAssocID="{BF811823-FAA5-4156-9EAD-AEA8D57D3B3C}" presName="childNode" presStyleLbl="node1" presStyleIdx="0" presStyleCnt="3">
        <dgm:presLayoutVars>
          <dgm:bulletEnabled val="1"/>
        </dgm:presLayoutVars>
      </dgm:prSet>
      <dgm:spPr/>
      <dgm:t>
        <a:bodyPr/>
        <a:lstStyle/>
        <a:p>
          <a:endParaRPr lang="nb-NO"/>
        </a:p>
      </dgm:t>
    </dgm:pt>
    <dgm:pt modelId="{EE3B98F4-AF04-43D6-88CD-C536DE821139}" type="pres">
      <dgm:prSet presAssocID="{C40D68D0-C12A-4B15-B563-40C57635C0E1}" presName="hSp" presStyleCnt="0"/>
      <dgm:spPr/>
    </dgm:pt>
    <dgm:pt modelId="{AE38E236-93C7-4D6E-9335-25F6B8B476D0}" type="pres">
      <dgm:prSet presAssocID="{C40D68D0-C12A-4B15-B563-40C57635C0E1}" presName="vProcSp" presStyleCnt="0"/>
      <dgm:spPr/>
    </dgm:pt>
    <dgm:pt modelId="{73C3953A-583B-4D23-8856-FB9A110370E4}" type="pres">
      <dgm:prSet presAssocID="{C40D68D0-C12A-4B15-B563-40C57635C0E1}" presName="vSp1" presStyleCnt="0"/>
      <dgm:spPr/>
    </dgm:pt>
    <dgm:pt modelId="{231B8243-A128-4942-9FB7-AA394AEDE4D2}" type="pres">
      <dgm:prSet presAssocID="{C40D68D0-C12A-4B15-B563-40C57635C0E1}" presName="simulatedConn" presStyleLbl="solidFgAcc1" presStyleIdx="0" presStyleCnt="2" custLinFactY="-139091" custLinFactNeighborY="-200000"/>
      <dgm:spPr/>
    </dgm:pt>
    <dgm:pt modelId="{E787BD5C-1EC0-4BA7-8E54-8797D0591133}" type="pres">
      <dgm:prSet presAssocID="{C40D68D0-C12A-4B15-B563-40C57635C0E1}" presName="vSp2" presStyleCnt="0"/>
      <dgm:spPr/>
    </dgm:pt>
    <dgm:pt modelId="{C8E20312-41A3-41E2-AC26-593B45BE8065}" type="pres">
      <dgm:prSet presAssocID="{C40D68D0-C12A-4B15-B563-40C57635C0E1}" presName="sibTrans" presStyleCnt="0"/>
      <dgm:spPr/>
    </dgm:pt>
    <dgm:pt modelId="{81B69DA7-D42D-4E2A-AECE-3C2D509AB266}" type="pres">
      <dgm:prSet presAssocID="{F3A42AED-CE85-4C7D-A16B-911050D08AF3}" presName="compositeNode" presStyleCnt="0">
        <dgm:presLayoutVars>
          <dgm:bulletEnabled val="1"/>
        </dgm:presLayoutVars>
      </dgm:prSet>
      <dgm:spPr/>
    </dgm:pt>
    <dgm:pt modelId="{D8AFF213-31E9-4E8C-8A44-2B135ADDDE45}" type="pres">
      <dgm:prSet presAssocID="{F3A42AED-CE85-4C7D-A16B-911050D08AF3}" presName="bgRect" presStyleLbl="node1" presStyleIdx="1" presStyleCnt="3" custScaleY="98377"/>
      <dgm:spPr/>
      <dgm:t>
        <a:bodyPr/>
        <a:lstStyle/>
        <a:p>
          <a:endParaRPr lang="nb-NO"/>
        </a:p>
      </dgm:t>
    </dgm:pt>
    <dgm:pt modelId="{C942F6C5-57C8-4E79-9AB2-6CF20E3B4E8E}" type="pres">
      <dgm:prSet presAssocID="{F3A42AED-CE85-4C7D-A16B-911050D08AF3}" presName="parentNode" presStyleLbl="node1" presStyleIdx="1" presStyleCnt="3">
        <dgm:presLayoutVars>
          <dgm:chMax val="0"/>
          <dgm:bulletEnabled val="1"/>
        </dgm:presLayoutVars>
      </dgm:prSet>
      <dgm:spPr/>
      <dgm:t>
        <a:bodyPr/>
        <a:lstStyle/>
        <a:p>
          <a:endParaRPr lang="nb-NO"/>
        </a:p>
      </dgm:t>
    </dgm:pt>
    <dgm:pt modelId="{0F123FA3-0105-47B3-A3AB-AEC52AB9E6F5}" type="pres">
      <dgm:prSet presAssocID="{F3A42AED-CE85-4C7D-A16B-911050D08AF3}" presName="childNode" presStyleLbl="node1" presStyleIdx="1" presStyleCnt="3">
        <dgm:presLayoutVars>
          <dgm:bulletEnabled val="1"/>
        </dgm:presLayoutVars>
      </dgm:prSet>
      <dgm:spPr/>
      <dgm:t>
        <a:bodyPr/>
        <a:lstStyle/>
        <a:p>
          <a:endParaRPr lang="nb-NO"/>
        </a:p>
      </dgm:t>
    </dgm:pt>
    <dgm:pt modelId="{554B94E0-4843-4BE5-8E85-34E503CADB35}" type="pres">
      <dgm:prSet presAssocID="{4187C770-F939-4437-8A3A-ADADB4FE1D63}" presName="hSp" presStyleCnt="0"/>
      <dgm:spPr/>
    </dgm:pt>
    <dgm:pt modelId="{E56B41A7-1011-4698-9AEF-BD1AC61FC300}" type="pres">
      <dgm:prSet presAssocID="{4187C770-F939-4437-8A3A-ADADB4FE1D63}" presName="vProcSp" presStyleCnt="0"/>
      <dgm:spPr/>
    </dgm:pt>
    <dgm:pt modelId="{B4CA9C66-B778-4633-9957-89AF0A2A5A58}" type="pres">
      <dgm:prSet presAssocID="{4187C770-F939-4437-8A3A-ADADB4FE1D63}" presName="vSp1" presStyleCnt="0"/>
      <dgm:spPr/>
    </dgm:pt>
    <dgm:pt modelId="{2903C033-83E0-49E2-A28B-D86918A00108}" type="pres">
      <dgm:prSet presAssocID="{4187C770-F939-4437-8A3A-ADADB4FE1D63}" presName="simulatedConn" presStyleLbl="solidFgAcc1" presStyleIdx="1" presStyleCnt="2" custLinFactY="-130541" custLinFactNeighborY="-200000"/>
      <dgm:spPr/>
    </dgm:pt>
    <dgm:pt modelId="{468E50F3-E3D4-4C78-8409-631E35159920}" type="pres">
      <dgm:prSet presAssocID="{4187C770-F939-4437-8A3A-ADADB4FE1D63}" presName="vSp2" presStyleCnt="0"/>
      <dgm:spPr/>
    </dgm:pt>
    <dgm:pt modelId="{958704C5-1AEF-4A73-91EE-3E5122B03BC2}" type="pres">
      <dgm:prSet presAssocID="{4187C770-F939-4437-8A3A-ADADB4FE1D63}" presName="sibTrans" presStyleCnt="0"/>
      <dgm:spPr/>
    </dgm:pt>
    <dgm:pt modelId="{2CDEB388-C80F-44FF-9E34-F12B7CB5087D}" type="pres">
      <dgm:prSet presAssocID="{B9DE38A4-F065-4F56-B902-252F3EB23BFE}" presName="compositeNode" presStyleCnt="0">
        <dgm:presLayoutVars>
          <dgm:bulletEnabled val="1"/>
        </dgm:presLayoutVars>
      </dgm:prSet>
      <dgm:spPr/>
    </dgm:pt>
    <dgm:pt modelId="{31C2771E-1EB8-44D9-85EE-637B3D7EED85}" type="pres">
      <dgm:prSet presAssocID="{B9DE38A4-F065-4F56-B902-252F3EB23BFE}" presName="bgRect" presStyleLbl="node1" presStyleIdx="2" presStyleCnt="3"/>
      <dgm:spPr/>
      <dgm:t>
        <a:bodyPr/>
        <a:lstStyle/>
        <a:p>
          <a:endParaRPr lang="nb-NO"/>
        </a:p>
      </dgm:t>
    </dgm:pt>
    <dgm:pt modelId="{ECB2146F-C67C-4676-B37B-1306E0F4A58C}" type="pres">
      <dgm:prSet presAssocID="{B9DE38A4-F065-4F56-B902-252F3EB23BFE}" presName="parentNode" presStyleLbl="node1" presStyleIdx="2" presStyleCnt="3">
        <dgm:presLayoutVars>
          <dgm:chMax val="0"/>
          <dgm:bulletEnabled val="1"/>
        </dgm:presLayoutVars>
      </dgm:prSet>
      <dgm:spPr/>
      <dgm:t>
        <a:bodyPr/>
        <a:lstStyle/>
        <a:p>
          <a:endParaRPr lang="nb-NO"/>
        </a:p>
      </dgm:t>
    </dgm:pt>
    <dgm:pt modelId="{6EC1205C-C229-4A92-B6BF-8E45EE5A479E}" type="pres">
      <dgm:prSet presAssocID="{B9DE38A4-F065-4F56-B902-252F3EB23BFE}" presName="childNode" presStyleLbl="node1" presStyleIdx="2" presStyleCnt="3">
        <dgm:presLayoutVars>
          <dgm:bulletEnabled val="1"/>
        </dgm:presLayoutVars>
      </dgm:prSet>
      <dgm:spPr/>
      <dgm:t>
        <a:bodyPr/>
        <a:lstStyle/>
        <a:p>
          <a:endParaRPr lang="nb-NO"/>
        </a:p>
      </dgm:t>
    </dgm:pt>
  </dgm:ptLst>
  <dgm:cxnLst>
    <dgm:cxn modelId="{25FF1735-9C10-4FFE-96F4-223FD68971D9}" srcId="{BF811823-FAA5-4156-9EAD-AEA8D57D3B3C}" destId="{14653178-701C-4CD8-8C89-8C820DE971ED}" srcOrd="0" destOrd="0" parTransId="{C73EAA99-0D30-4605-B1A3-70B99B448582}" sibTransId="{C23DA788-6FF3-4A01-8EC4-9F3C63258239}"/>
    <dgm:cxn modelId="{73190059-C986-4E57-8264-4AF3644E4AD3}" type="presOf" srcId="{BF811823-FAA5-4156-9EAD-AEA8D57D3B3C}" destId="{DD4F4E9A-0632-4D07-8BB0-69F87BEA1B18}" srcOrd="1" destOrd="0" presId="urn:microsoft.com/office/officeart/2005/8/layout/hProcess7"/>
    <dgm:cxn modelId="{29918D9F-FEEB-4773-9C57-BED08EDFB8FA}" type="presOf" srcId="{5B82E7F8-06A0-4123-A908-6D6C1CC7C843}" destId="{6EC1205C-C229-4A92-B6BF-8E45EE5A479E}" srcOrd="0" destOrd="0" presId="urn:microsoft.com/office/officeart/2005/8/layout/hProcess7"/>
    <dgm:cxn modelId="{120B5B44-36E8-418D-AC37-7B8AEC1C3967}" type="presOf" srcId="{873A1AA3-FCF5-4D40-8087-A4C78BD2BFB8}" destId="{0F123FA3-0105-47B3-A3AB-AEC52AB9E6F5}" srcOrd="0" destOrd="0" presId="urn:microsoft.com/office/officeart/2005/8/layout/hProcess7"/>
    <dgm:cxn modelId="{97675977-338C-42D7-A34A-2F06E25BA01E}" type="presOf" srcId="{B9DE38A4-F065-4F56-B902-252F3EB23BFE}" destId="{31C2771E-1EB8-44D9-85EE-637B3D7EED85}" srcOrd="0" destOrd="0" presId="urn:microsoft.com/office/officeart/2005/8/layout/hProcess7"/>
    <dgm:cxn modelId="{5822C0B9-CEBC-43E5-AA4F-C14E3B6E050F}" type="presOf" srcId="{F3A42AED-CE85-4C7D-A16B-911050D08AF3}" destId="{C942F6C5-57C8-4E79-9AB2-6CF20E3B4E8E}" srcOrd="1" destOrd="0" presId="urn:microsoft.com/office/officeart/2005/8/layout/hProcess7"/>
    <dgm:cxn modelId="{3FE53ABA-0A97-4DE7-AB79-0502AEC420FC}" type="presOf" srcId="{F3A42AED-CE85-4C7D-A16B-911050D08AF3}" destId="{D8AFF213-31E9-4E8C-8A44-2B135ADDDE45}" srcOrd="0" destOrd="0" presId="urn:microsoft.com/office/officeart/2005/8/layout/hProcess7"/>
    <dgm:cxn modelId="{08D3A57D-54B0-4A10-AB36-1A71889A80E8}" type="presOf" srcId="{B9DE38A4-F065-4F56-B902-252F3EB23BFE}" destId="{ECB2146F-C67C-4676-B37B-1306E0F4A58C}" srcOrd="1" destOrd="0" presId="urn:microsoft.com/office/officeart/2005/8/layout/hProcess7"/>
    <dgm:cxn modelId="{A6E2EDBD-E7E1-4901-B4A6-36CB7C5E4A07}" srcId="{45C6A177-215A-4E7A-BCCE-CE24F084D47F}" destId="{F3A42AED-CE85-4C7D-A16B-911050D08AF3}" srcOrd="1" destOrd="0" parTransId="{CB005CB0-59EA-48AD-82D1-21FD3856C470}" sibTransId="{4187C770-F939-4437-8A3A-ADADB4FE1D63}"/>
    <dgm:cxn modelId="{45C41180-49E3-4071-BE73-9CC2DA02382A}" type="presOf" srcId="{14653178-701C-4CD8-8C89-8C820DE971ED}" destId="{625CC652-942B-4224-B0DD-464891843D21}" srcOrd="0" destOrd="0" presId="urn:microsoft.com/office/officeart/2005/8/layout/hProcess7"/>
    <dgm:cxn modelId="{A8132524-FB0F-4681-924C-E8247DE6E563}" type="presOf" srcId="{45C6A177-215A-4E7A-BCCE-CE24F084D47F}" destId="{FE764FEC-4F9A-41B7-A968-8EFAAAB533CF}" srcOrd="0" destOrd="0" presId="urn:microsoft.com/office/officeart/2005/8/layout/hProcess7"/>
    <dgm:cxn modelId="{5EA33EFF-C596-4A37-B328-8E522D0658CA}" srcId="{45C6A177-215A-4E7A-BCCE-CE24F084D47F}" destId="{B9DE38A4-F065-4F56-B902-252F3EB23BFE}" srcOrd="2" destOrd="0" parTransId="{2A454AEB-C659-4953-882E-BBC82BE600CB}" sibTransId="{C782753E-F98A-4DCA-8F0C-F30BB5352923}"/>
    <dgm:cxn modelId="{ED145E66-757D-4524-B93B-49697E1646DC}" srcId="{B9DE38A4-F065-4F56-B902-252F3EB23BFE}" destId="{5B82E7F8-06A0-4123-A908-6D6C1CC7C843}" srcOrd="0" destOrd="0" parTransId="{2A1DE2DD-3065-41A6-B1FA-3B2041542D22}" sibTransId="{3497C2D1-261D-4624-8B1E-8370D72BCD9D}"/>
    <dgm:cxn modelId="{F1128EC7-9373-4694-81F2-C0D5E746238E}" srcId="{45C6A177-215A-4E7A-BCCE-CE24F084D47F}" destId="{BF811823-FAA5-4156-9EAD-AEA8D57D3B3C}" srcOrd="0" destOrd="0" parTransId="{D447CB31-1C66-485A-BABF-D4CFE6E580F3}" sibTransId="{C40D68D0-C12A-4B15-B563-40C57635C0E1}"/>
    <dgm:cxn modelId="{18D7494A-7468-4203-8D0D-B04EA0476982}" srcId="{F3A42AED-CE85-4C7D-A16B-911050D08AF3}" destId="{873A1AA3-FCF5-4D40-8087-A4C78BD2BFB8}" srcOrd="0" destOrd="0" parTransId="{1F981098-7971-4FED-A283-EB2224A203D6}" sibTransId="{290331C3-C0AA-42B5-9E81-8BF1C39C91F2}"/>
    <dgm:cxn modelId="{97C9F952-A485-4BB3-95F0-3F1BCB5DE600}" type="presOf" srcId="{BF811823-FAA5-4156-9EAD-AEA8D57D3B3C}" destId="{2F012CEA-1DB1-4472-97B2-B56201818882}" srcOrd="0" destOrd="0" presId="urn:microsoft.com/office/officeart/2005/8/layout/hProcess7"/>
    <dgm:cxn modelId="{77D2F7AA-EC62-466E-B64D-E0B6F169C1F3}" type="presParOf" srcId="{FE764FEC-4F9A-41B7-A968-8EFAAAB533CF}" destId="{5A48DC84-575D-45CC-A37A-EFF00361E26D}" srcOrd="0" destOrd="0" presId="urn:microsoft.com/office/officeart/2005/8/layout/hProcess7"/>
    <dgm:cxn modelId="{513F318B-818B-4209-9366-DBEFDE148355}" type="presParOf" srcId="{5A48DC84-575D-45CC-A37A-EFF00361E26D}" destId="{2F012CEA-1DB1-4472-97B2-B56201818882}" srcOrd="0" destOrd="0" presId="urn:microsoft.com/office/officeart/2005/8/layout/hProcess7"/>
    <dgm:cxn modelId="{3BA5B1E2-326D-43E4-9B5E-CFAEA74BD976}" type="presParOf" srcId="{5A48DC84-575D-45CC-A37A-EFF00361E26D}" destId="{DD4F4E9A-0632-4D07-8BB0-69F87BEA1B18}" srcOrd="1" destOrd="0" presId="urn:microsoft.com/office/officeart/2005/8/layout/hProcess7"/>
    <dgm:cxn modelId="{EABCCEB3-B0A0-4B80-98A3-63C506EEA588}" type="presParOf" srcId="{5A48DC84-575D-45CC-A37A-EFF00361E26D}" destId="{625CC652-942B-4224-B0DD-464891843D21}" srcOrd="2" destOrd="0" presId="urn:microsoft.com/office/officeart/2005/8/layout/hProcess7"/>
    <dgm:cxn modelId="{A58195C2-773D-4B3F-89C8-0FCAEF602CF4}" type="presParOf" srcId="{FE764FEC-4F9A-41B7-A968-8EFAAAB533CF}" destId="{EE3B98F4-AF04-43D6-88CD-C536DE821139}" srcOrd="1" destOrd="0" presId="urn:microsoft.com/office/officeart/2005/8/layout/hProcess7"/>
    <dgm:cxn modelId="{3D88A691-E7B9-4629-B527-422CD630A5CD}" type="presParOf" srcId="{FE764FEC-4F9A-41B7-A968-8EFAAAB533CF}" destId="{AE38E236-93C7-4D6E-9335-25F6B8B476D0}" srcOrd="2" destOrd="0" presId="urn:microsoft.com/office/officeart/2005/8/layout/hProcess7"/>
    <dgm:cxn modelId="{4660C639-BBB4-4CA7-9FE8-758E459AE246}" type="presParOf" srcId="{AE38E236-93C7-4D6E-9335-25F6B8B476D0}" destId="{73C3953A-583B-4D23-8856-FB9A110370E4}" srcOrd="0" destOrd="0" presId="urn:microsoft.com/office/officeart/2005/8/layout/hProcess7"/>
    <dgm:cxn modelId="{81EFDA7D-AD0E-46C5-B56D-8F6C8496FEC0}" type="presParOf" srcId="{AE38E236-93C7-4D6E-9335-25F6B8B476D0}" destId="{231B8243-A128-4942-9FB7-AA394AEDE4D2}" srcOrd="1" destOrd="0" presId="urn:microsoft.com/office/officeart/2005/8/layout/hProcess7"/>
    <dgm:cxn modelId="{55C5EE28-1B30-4292-B559-73553907CA9D}" type="presParOf" srcId="{AE38E236-93C7-4D6E-9335-25F6B8B476D0}" destId="{E787BD5C-1EC0-4BA7-8E54-8797D0591133}" srcOrd="2" destOrd="0" presId="urn:microsoft.com/office/officeart/2005/8/layout/hProcess7"/>
    <dgm:cxn modelId="{76319AC3-1E6B-40C9-874F-C6FCB8AF7832}" type="presParOf" srcId="{FE764FEC-4F9A-41B7-A968-8EFAAAB533CF}" destId="{C8E20312-41A3-41E2-AC26-593B45BE8065}" srcOrd="3" destOrd="0" presId="urn:microsoft.com/office/officeart/2005/8/layout/hProcess7"/>
    <dgm:cxn modelId="{B0E6329E-04F2-47DA-A263-221B70EDC84A}" type="presParOf" srcId="{FE764FEC-4F9A-41B7-A968-8EFAAAB533CF}" destId="{81B69DA7-D42D-4E2A-AECE-3C2D509AB266}" srcOrd="4" destOrd="0" presId="urn:microsoft.com/office/officeart/2005/8/layout/hProcess7"/>
    <dgm:cxn modelId="{D39980AF-35B1-4878-8132-B19C5CAB6EAC}" type="presParOf" srcId="{81B69DA7-D42D-4E2A-AECE-3C2D509AB266}" destId="{D8AFF213-31E9-4E8C-8A44-2B135ADDDE45}" srcOrd="0" destOrd="0" presId="urn:microsoft.com/office/officeart/2005/8/layout/hProcess7"/>
    <dgm:cxn modelId="{06C76FB5-4723-424C-84DF-F2C85953B58A}" type="presParOf" srcId="{81B69DA7-D42D-4E2A-AECE-3C2D509AB266}" destId="{C942F6C5-57C8-4E79-9AB2-6CF20E3B4E8E}" srcOrd="1" destOrd="0" presId="urn:microsoft.com/office/officeart/2005/8/layout/hProcess7"/>
    <dgm:cxn modelId="{93E74FF5-21FB-436F-8BB7-7777D770F353}" type="presParOf" srcId="{81B69DA7-D42D-4E2A-AECE-3C2D509AB266}" destId="{0F123FA3-0105-47B3-A3AB-AEC52AB9E6F5}" srcOrd="2" destOrd="0" presId="urn:microsoft.com/office/officeart/2005/8/layout/hProcess7"/>
    <dgm:cxn modelId="{F4BC0A37-930B-45CF-9AA3-E8C7AD75142E}" type="presParOf" srcId="{FE764FEC-4F9A-41B7-A968-8EFAAAB533CF}" destId="{554B94E0-4843-4BE5-8E85-34E503CADB35}" srcOrd="5" destOrd="0" presId="urn:microsoft.com/office/officeart/2005/8/layout/hProcess7"/>
    <dgm:cxn modelId="{E5CAFA68-82B7-4D9D-93AB-05893C03360D}" type="presParOf" srcId="{FE764FEC-4F9A-41B7-A968-8EFAAAB533CF}" destId="{E56B41A7-1011-4698-9AEF-BD1AC61FC300}" srcOrd="6" destOrd="0" presId="urn:microsoft.com/office/officeart/2005/8/layout/hProcess7"/>
    <dgm:cxn modelId="{9FB23FE5-738B-47DA-B5A4-FEFA4796B615}" type="presParOf" srcId="{E56B41A7-1011-4698-9AEF-BD1AC61FC300}" destId="{B4CA9C66-B778-4633-9957-89AF0A2A5A58}" srcOrd="0" destOrd="0" presId="urn:microsoft.com/office/officeart/2005/8/layout/hProcess7"/>
    <dgm:cxn modelId="{C3C1A250-3A29-428E-BF47-69456E64381E}" type="presParOf" srcId="{E56B41A7-1011-4698-9AEF-BD1AC61FC300}" destId="{2903C033-83E0-49E2-A28B-D86918A00108}" srcOrd="1" destOrd="0" presId="urn:microsoft.com/office/officeart/2005/8/layout/hProcess7"/>
    <dgm:cxn modelId="{5643C003-F34C-4D95-83E0-242019026B63}" type="presParOf" srcId="{E56B41A7-1011-4698-9AEF-BD1AC61FC300}" destId="{468E50F3-E3D4-4C78-8409-631E35159920}" srcOrd="2" destOrd="0" presId="urn:microsoft.com/office/officeart/2005/8/layout/hProcess7"/>
    <dgm:cxn modelId="{70F9AEBC-124B-4DEE-8710-AE2198592506}" type="presParOf" srcId="{FE764FEC-4F9A-41B7-A968-8EFAAAB533CF}" destId="{958704C5-1AEF-4A73-91EE-3E5122B03BC2}" srcOrd="7" destOrd="0" presId="urn:microsoft.com/office/officeart/2005/8/layout/hProcess7"/>
    <dgm:cxn modelId="{86173B0A-4095-4DF2-8BF9-31FBDBE37ACE}" type="presParOf" srcId="{FE764FEC-4F9A-41B7-A968-8EFAAAB533CF}" destId="{2CDEB388-C80F-44FF-9E34-F12B7CB5087D}" srcOrd="8" destOrd="0" presId="urn:microsoft.com/office/officeart/2005/8/layout/hProcess7"/>
    <dgm:cxn modelId="{EF9D1C90-38F7-41BE-9BF0-C8B981379781}" type="presParOf" srcId="{2CDEB388-C80F-44FF-9E34-F12B7CB5087D}" destId="{31C2771E-1EB8-44D9-85EE-637B3D7EED85}" srcOrd="0" destOrd="0" presId="urn:microsoft.com/office/officeart/2005/8/layout/hProcess7"/>
    <dgm:cxn modelId="{DCA3AB0E-69C3-49B1-90C9-6618626C18A8}" type="presParOf" srcId="{2CDEB388-C80F-44FF-9E34-F12B7CB5087D}" destId="{ECB2146F-C67C-4676-B37B-1306E0F4A58C}" srcOrd="1" destOrd="0" presId="urn:microsoft.com/office/officeart/2005/8/layout/hProcess7"/>
    <dgm:cxn modelId="{ECEC4C14-E22E-4440-9527-519B5CDDB3E9}" type="presParOf" srcId="{2CDEB388-C80F-44FF-9E34-F12B7CB5087D}" destId="{6EC1205C-C229-4A92-B6BF-8E45EE5A479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54C2C-5000-4923-8F8C-538042692B8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nb-NO"/>
        </a:p>
      </dgm:t>
    </dgm:pt>
    <dgm:pt modelId="{9EC6B081-C7AE-4BF1-B1A2-8D6452E4B8E6}">
      <dgm:prSet phldrT="[Tekst]" custT="1"/>
      <dgm:spPr/>
      <dgm:t>
        <a:bodyPr/>
        <a:lstStyle/>
        <a:p>
          <a:pPr algn="ctr"/>
          <a:r>
            <a:rPr lang="nb-NO" sz="1800" dirty="0" smtClean="0"/>
            <a:t>Cash must be a </a:t>
          </a:r>
          <a:r>
            <a:rPr lang="nb-NO" sz="1800" dirty="0" err="1" smtClean="0"/>
            <a:t>mandatory</a:t>
          </a:r>
          <a:r>
            <a:rPr lang="nb-NO" sz="1800" dirty="0" smtClean="0"/>
            <a:t> </a:t>
          </a:r>
          <a:r>
            <a:rPr lang="nb-NO" sz="1800" dirty="0" err="1" smtClean="0"/>
            <a:t>means</a:t>
          </a:r>
          <a:r>
            <a:rPr lang="nb-NO" sz="1800" dirty="0" smtClean="0"/>
            <a:t> </a:t>
          </a:r>
          <a:r>
            <a:rPr lang="nb-NO" sz="1800" dirty="0" err="1" smtClean="0"/>
            <a:t>of</a:t>
          </a:r>
          <a:r>
            <a:rPr lang="nb-NO" sz="1800" dirty="0" smtClean="0"/>
            <a:t> </a:t>
          </a:r>
          <a:r>
            <a:rPr lang="nb-NO" sz="1800" dirty="0" err="1" smtClean="0"/>
            <a:t>payment</a:t>
          </a:r>
          <a:r>
            <a:rPr lang="nb-NO" sz="1800" dirty="0" smtClean="0"/>
            <a:t> to </a:t>
          </a:r>
          <a:r>
            <a:rPr lang="nb-NO" sz="1800" dirty="0" err="1" smtClean="0"/>
            <a:t>secure</a:t>
          </a:r>
          <a:r>
            <a:rPr lang="nb-NO" sz="1800" dirty="0" smtClean="0"/>
            <a:t> </a:t>
          </a:r>
          <a:r>
            <a:rPr lang="nb-NO" sz="1800" dirty="0" err="1" smtClean="0"/>
            <a:t>consumers</a:t>
          </a:r>
          <a:r>
            <a:rPr lang="nb-NO" sz="1800" dirty="0" smtClean="0"/>
            <a:t> </a:t>
          </a:r>
          <a:r>
            <a:rPr lang="nb-NO" sz="1800" dirty="0" err="1" smtClean="0"/>
            <a:t>freedom</a:t>
          </a:r>
          <a:r>
            <a:rPr lang="nb-NO" sz="1800" dirty="0" smtClean="0"/>
            <a:t> </a:t>
          </a:r>
          <a:r>
            <a:rPr lang="nb-NO" sz="1800" dirty="0" err="1" smtClean="0"/>
            <a:t>of</a:t>
          </a:r>
          <a:r>
            <a:rPr lang="nb-NO" sz="1800" dirty="0" smtClean="0"/>
            <a:t> </a:t>
          </a:r>
          <a:r>
            <a:rPr lang="nb-NO" sz="1800" dirty="0" err="1" smtClean="0"/>
            <a:t>choice</a:t>
          </a:r>
          <a:endParaRPr lang="nb-NO" sz="1800" dirty="0"/>
        </a:p>
      </dgm:t>
    </dgm:pt>
    <dgm:pt modelId="{BAF804F6-7CAD-43FE-A419-870264B3E921}" type="parTrans" cxnId="{37602DFF-0666-43DE-9752-D9EFC188A135}">
      <dgm:prSet/>
      <dgm:spPr/>
      <dgm:t>
        <a:bodyPr/>
        <a:lstStyle/>
        <a:p>
          <a:endParaRPr lang="nb-NO"/>
        </a:p>
      </dgm:t>
    </dgm:pt>
    <dgm:pt modelId="{F8EA5E0E-9AAB-4AE3-854C-7E305EED37FC}" type="sibTrans" cxnId="{37602DFF-0666-43DE-9752-D9EFC188A135}">
      <dgm:prSet/>
      <dgm:spPr/>
      <dgm:t>
        <a:bodyPr/>
        <a:lstStyle/>
        <a:p>
          <a:endParaRPr lang="nb-NO"/>
        </a:p>
      </dgm:t>
    </dgm:pt>
    <dgm:pt modelId="{9CFEB4D6-499D-4C6A-B770-F42B8DC25A6D}">
      <dgm:prSet phldrT="[Tekst]" custT="1"/>
      <dgm:spPr/>
      <dgm:t>
        <a:bodyPr/>
        <a:lstStyle/>
        <a:p>
          <a:r>
            <a:rPr lang="nb-NO" sz="1800" dirty="0" smtClean="0"/>
            <a:t>Banks must  </a:t>
          </a:r>
          <a:r>
            <a:rPr lang="nb-NO" sz="1800" dirty="0" err="1" smtClean="0"/>
            <a:t>maintain</a:t>
          </a:r>
          <a:r>
            <a:rPr lang="nb-NO" sz="1800" dirty="0" smtClean="0"/>
            <a:t> </a:t>
          </a:r>
          <a:r>
            <a:rPr lang="nb-NO" sz="1800" dirty="0" err="1" smtClean="0"/>
            <a:t>available</a:t>
          </a:r>
          <a:r>
            <a:rPr lang="nb-NO" sz="1800" dirty="0" smtClean="0"/>
            <a:t> </a:t>
          </a:r>
          <a:r>
            <a:rPr lang="nb-NO" sz="1800" dirty="0" err="1" smtClean="0"/>
            <a:t>infrastrucure</a:t>
          </a:r>
          <a:r>
            <a:rPr lang="nb-NO" sz="1800" dirty="0" smtClean="0"/>
            <a:t> for cash in/cash </a:t>
          </a:r>
          <a:r>
            <a:rPr lang="nb-NO" sz="1800" dirty="0" err="1" smtClean="0"/>
            <a:t>out</a:t>
          </a:r>
          <a:endParaRPr lang="nb-NO" sz="2400" dirty="0"/>
        </a:p>
      </dgm:t>
    </dgm:pt>
    <dgm:pt modelId="{9CB14A43-2765-4152-949E-650B9E39C1E5}" type="parTrans" cxnId="{9276BC7A-B17E-411D-A268-22777B4EB625}">
      <dgm:prSet/>
      <dgm:spPr/>
      <dgm:t>
        <a:bodyPr/>
        <a:lstStyle/>
        <a:p>
          <a:endParaRPr lang="nb-NO"/>
        </a:p>
      </dgm:t>
    </dgm:pt>
    <dgm:pt modelId="{D8FCFA8D-8848-4773-804B-9F39FEEEDF0A}" type="sibTrans" cxnId="{9276BC7A-B17E-411D-A268-22777B4EB625}">
      <dgm:prSet/>
      <dgm:spPr/>
      <dgm:t>
        <a:bodyPr/>
        <a:lstStyle/>
        <a:p>
          <a:endParaRPr lang="nb-NO"/>
        </a:p>
      </dgm:t>
    </dgm:pt>
    <dgm:pt modelId="{888F42DD-56BE-4155-A735-A4E800896E6A}" type="pres">
      <dgm:prSet presAssocID="{FCE54C2C-5000-4923-8F8C-538042692B8C}" presName="cycle" presStyleCnt="0">
        <dgm:presLayoutVars>
          <dgm:dir/>
          <dgm:resizeHandles val="exact"/>
        </dgm:presLayoutVars>
      </dgm:prSet>
      <dgm:spPr/>
      <dgm:t>
        <a:bodyPr/>
        <a:lstStyle/>
        <a:p>
          <a:endParaRPr lang="nb-NO"/>
        </a:p>
      </dgm:t>
    </dgm:pt>
    <dgm:pt modelId="{78343A71-B30B-4C3E-84C3-BE5C1BFCADF6}" type="pres">
      <dgm:prSet presAssocID="{9EC6B081-C7AE-4BF1-B1A2-8D6452E4B8E6}" presName="node" presStyleLbl="node1" presStyleIdx="0" presStyleCnt="2" custScaleX="83792" custScaleY="54370" custRadScaleRad="101502" custRadScaleInc="9258">
        <dgm:presLayoutVars>
          <dgm:bulletEnabled val="1"/>
        </dgm:presLayoutVars>
      </dgm:prSet>
      <dgm:spPr/>
      <dgm:t>
        <a:bodyPr/>
        <a:lstStyle/>
        <a:p>
          <a:endParaRPr lang="nb-NO"/>
        </a:p>
      </dgm:t>
    </dgm:pt>
    <dgm:pt modelId="{4032DCC1-FC28-4DAA-B3DB-DDEE2079F58B}" type="pres">
      <dgm:prSet presAssocID="{F8EA5E0E-9AAB-4AE3-854C-7E305EED37FC}" presName="sibTrans" presStyleLbl="sibTrans2D1" presStyleIdx="0" presStyleCnt="2" custAng="21563181" custScaleX="60854" custScaleY="46101" custLinFactNeighborY="78783"/>
      <dgm:spPr/>
      <dgm:t>
        <a:bodyPr/>
        <a:lstStyle/>
        <a:p>
          <a:endParaRPr lang="nb-NO"/>
        </a:p>
      </dgm:t>
    </dgm:pt>
    <dgm:pt modelId="{44B1749F-2D25-448C-A0EE-57153C4E4C15}" type="pres">
      <dgm:prSet presAssocID="{F8EA5E0E-9AAB-4AE3-854C-7E305EED37FC}" presName="connectorText" presStyleLbl="sibTrans2D1" presStyleIdx="0" presStyleCnt="2"/>
      <dgm:spPr/>
      <dgm:t>
        <a:bodyPr/>
        <a:lstStyle/>
        <a:p>
          <a:endParaRPr lang="nb-NO"/>
        </a:p>
      </dgm:t>
    </dgm:pt>
    <dgm:pt modelId="{60129E82-B75D-4ABA-BC48-66D0CAB159C4}" type="pres">
      <dgm:prSet presAssocID="{9CFEB4D6-499D-4C6A-B770-F42B8DC25A6D}" presName="node" presStyleLbl="node1" presStyleIdx="1" presStyleCnt="2" custScaleX="80012" custScaleY="49906" custRadScaleRad="101150" custRadScaleInc="-9607">
        <dgm:presLayoutVars>
          <dgm:bulletEnabled val="1"/>
        </dgm:presLayoutVars>
      </dgm:prSet>
      <dgm:spPr/>
      <dgm:t>
        <a:bodyPr/>
        <a:lstStyle/>
        <a:p>
          <a:endParaRPr lang="nb-NO"/>
        </a:p>
      </dgm:t>
    </dgm:pt>
    <dgm:pt modelId="{44AD7BA2-6FDD-4F22-9F5D-60950D53A2EE}" type="pres">
      <dgm:prSet presAssocID="{D8FCFA8D-8848-4773-804B-9F39FEEEDF0A}" presName="sibTrans" presStyleLbl="sibTrans2D1" presStyleIdx="1" presStyleCnt="2" custAng="67809" custScaleX="51517" custScaleY="48502" custLinFactNeighborX="-9200" custLinFactNeighborY="-76702"/>
      <dgm:spPr/>
      <dgm:t>
        <a:bodyPr/>
        <a:lstStyle/>
        <a:p>
          <a:endParaRPr lang="nb-NO"/>
        </a:p>
      </dgm:t>
    </dgm:pt>
    <dgm:pt modelId="{00350F60-2420-4F28-A2EB-4B9E4EC164EE}" type="pres">
      <dgm:prSet presAssocID="{D8FCFA8D-8848-4773-804B-9F39FEEEDF0A}" presName="connectorText" presStyleLbl="sibTrans2D1" presStyleIdx="1" presStyleCnt="2"/>
      <dgm:spPr/>
      <dgm:t>
        <a:bodyPr/>
        <a:lstStyle/>
        <a:p>
          <a:endParaRPr lang="nb-NO"/>
        </a:p>
      </dgm:t>
    </dgm:pt>
  </dgm:ptLst>
  <dgm:cxnLst>
    <dgm:cxn modelId="{793AA48D-C5E0-42B5-AB98-424A08CFCD3D}" type="presOf" srcId="{D8FCFA8D-8848-4773-804B-9F39FEEEDF0A}" destId="{44AD7BA2-6FDD-4F22-9F5D-60950D53A2EE}" srcOrd="0" destOrd="0" presId="urn:microsoft.com/office/officeart/2005/8/layout/cycle2"/>
    <dgm:cxn modelId="{F5F43D61-B9A5-4741-8B75-34C499E3A6BA}" type="presOf" srcId="{9EC6B081-C7AE-4BF1-B1A2-8D6452E4B8E6}" destId="{78343A71-B30B-4C3E-84C3-BE5C1BFCADF6}" srcOrd="0" destOrd="0" presId="urn:microsoft.com/office/officeart/2005/8/layout/cycle2"/>
    <dgm:cxn modelId="{9276BC7A-B17E-411D-A268-22777B4EB625}" srcId="{FCE54C2C-5000-4923-8F8C-538042692B8C}" destId="{9CFEB4D6-499D-4C6A-B770-F42B8DC25A6D}" srcOrd="1" destOrd="0" parTransId="{9CB14A43-2765-4152-949E-650B9E39C1E5}" sibTransId="{D8FCFA8D-8848-4773-804B-9F39FEEEDF0A}"/>
    <dgm:cxn modelId="{8F8310DE-4B0E-4CA9-809D-CE09796E716C}" type="presOf" srcId="{F8EA5E0E-9AAB-4AE3-854C-7E305EED37FC}" destId="{44B1749F-2D25-448C-A0EE-57153C4E4C15}" srcOrd="1" destOrd="0" presId="urn:microsoft.com/office/officeart/2005/8/layout/cycle2"/>
    <dgm:cxn modelId="{B57272EA-F0A4-414E-99C2-9C5BEB7D0290}" type="presOf" srcId="{F8EA5E0E-9AAB-4AE3-854C-7E305EED37FC}" destId="{4032DCC1-FC28-4DAA-B3DB-DDEE2079F58B}" srcOrd="0" destOrd="0" presId="urn:microsoft.com/office/officeart/2005/8/layout/cycle2"/>
    <dgm:cxn modelId="{446F31BC-8D5F-4CCC-9193-4128016C6581}" type="presOf" srcId="{D8FCFA8D-8848-4773-804B-9F39FEEEDF0A}" destId="{00350F60-2420-4F28-A2EB-4B9E4EC164EE}" srcOrd="1" destOrd="0" presId="urn:microsoft.com/office/officeart/2005/8/layout/cycle2"/>
    <dgm:cxn modelId="{DC66F12E-3128-4444-8A1B-12925C9A5BEC}" type="presOf" srcId="{9CFEB4D6-499D-4C6A-B770-F42B8DC25A6D}" destId="{60129E82-B75D-4ABA-BC48-66D0CAB159C4}" srcOrd="0" destOrd="0" presId="urn:microsoft.com/office/officeart/2005/8/layout/cycle2"/>
    <dgm:cxn modelId="{BC35934F-57E0-4274-9F4E-EF5B7049413A}" type="presOf" srcId="{FCE54C2C-5000-4923-8F8C-538042692B8C}" destId="{888F42DD-56BE-4155-A735-A4E800896E6A}" srcOrd="0" destOrd="0" presId="urn:microsoft.com/office/officeart/2005/8/layout/cycle2"/>
    <dgm:cxn modelId="{37602DFF-0666-43DE-9752-D9EFC188A135}" srcId="{FCE54C2C-5000-4923-8F8C-538042692B8C}" destId="{9EC6B081-C7AE-4BF1-B1A2-8D6452E4B8E6}" srcOrd="0" destOrd="0" parTransId="{BAF804F6-7CAD-43FE-A419-870264B3E921}" sibTransId="{F8EA5E0E-9AAB-4AE3-854C-7E305EED37FC}"/>
    <dgm:cxn modelId="{FAE08CE8-63E9-4E74-9837-96729D62226E}" type="presParOf" srcId="{888F42DD-56BE-4155-A735-A4E800896E6A}" destId="{78343A71-B30B-4C3E-84C3-BE5C1BFCADF6}" srcOrd="0" destOrd="0" presId="urn:microsoft.com/office/officeart/2005/8/layout/cycle2"/>
    <dgm:cxn modelId="{87816F88-F935-4385-93E2-4A2CCC6B94E1}" type="presParOf" srcId="{888F42DD-56BE-4155-A735-A4E800896E6A}" destId="{4032DCC1-FC28-4DAA-B3DB-DDEE2079F58B}" srcOrd="1" destOrd="0" presId="urn:microsoft.com/office/officeart/2005/8/layout/cycle2"/>
    <dgm:cxn modelId="{782F713E-3F31-4EA3-9363-C38A79A6D37E}" type="presParOf" srcId="{4032DCC1-FC28-4DAA-B3DB-DDEE2079F58B}" destId="{44B1749F-2D25-448C-A0EE-57153C4E4C15}" srcOrd="0" destOrd="0" presId="urn:microsoft.com/office/officeart/2005/8/layout/cycle2"/>
    <dgm:cxn modelId="{2B88E302-353E-41E4-822D-69CF42AB5BF6}" type="presParOf" srcId="{888F42DD-56BE-4155-A735-A4E800896E6A}" destId="{60129E82-B75D-4ABA-BC48-66D0CAB159C4}" srcOrd="2" destOrd="0" presId="urn:microsoft.com/office/officeart/2005/8/layout/cycle2"/>
    <dgm:cxn modelId="{889F89B7-6358-4524-844D-B7F683DFCEE5}" type="presParOf" srcId="{888F42DD-56BE-4155-A735-A4E800896E6A}" destId="{44AD7BA2-6FDD-4F22-9F5D-60950D53A2EE}" srcOrd="3" destOrd="0" presId="urn:microsoft.com/office/officeart/2005/8/layout/cycle2"/>
    <dgm:cxn modelId="{BF0CF0F9-9AFB-4F23-B91B-654DAD2C272F}" type="presParOf" srcId="{44AD7BA2-6FDD-4F22-9F5D-60950D53A2EE}" destId="{00350F60-2420-4F28-A2EB-4B9E4EC164E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2CEA-1DB1-4472-97B2-B56201818882}">
      <dsp:nvSpPr>
        <dsp:cNvPr id="0" name=""/>
        <dsp:cNvSpPr/>
      </dsp:nvSpPr>
      <dsp:spPr>
        <a:xfrm>
          <a:off x="622" y="654834"/>
          <a:ext cx="2680245" cy="321629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nb-NO" sz="3000" kern="1200" dirty="0"/>
        </a:p>
      </dsp:txBody>
      <dsp:txXfrm rot="16200000">
        <a:off x="-1050033" y="1705490"/>
        <a:ext cx="2637361" cy="536049"/>
      </dsp:txXfrm>
    </dsp:sp>
    <dsp:sp modelId="{625CC652-942B-4224-B0DD-464891843D21}">
      <dsp:nvSpPr>
        <dsp:cNvPr id="0" name=""/>
        <dsp:cNvSpPr/>
      </dsp:nvSpPr>
      <dsp:spPr>
        <a:xfrm>
          <a:off x="536671"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nb-NO" sz="1800" b="0" u="sng" kern="1200" dirty="0" err="1"/>
            <a:t>Inflow</a:t>
          </a:r>
          <a:endParaRPr lang="nb-NO" sz="1800" b="0" u="sng" kern="1200" dirty="0"/>
        </a:p>
        <a:p>
          <a:pPr lvl="0" algn="l" defTabSz="800100">
            <a:lnSpc>
              <a:spcPct val="90000"/>
            </a:lnSpc>
            <a:spcBef>
              <a:spcPct val="0"/>
            </a:spcBef>
            <a:spcAft>
              <a:spcPct val="35000"/>
            </a:spcAft>
          </a:pPr>
          <a:r>
            <a:rPr lang="nb-NO" sz="1800" kern="1200" dirty="0" err="1"/>
            <a:t>Counting</a:t>
          </a:r>
          <a:endParaRPr lang="nb-NO" sz="1800" kern="1200" dirty="0"/>
        </a:p>
        <a:p>
          <a:pPr lvl="0" algn="l" defTabSz="800100">
            <a:lnSpc>
              <a:spcPct val="90000"/>
            </a:lnSpc>
            <a:spcBef>
              <a:spcPct val="0"/>
            </a:spcBef>
            <a:spcAft>
              <a:spcPct val="35000"/>
            </a:spcAft>
          </a:pPr>
          <a:r>
            <a:rPr lang="nb-NO" sz="1800" kern="1200" dirty="0" err="1"/>
            <a:t>Sorting</a:t>
          </a:r>
          <a:endParaRPr lang="nb-NO" sz="1800" kern="1200" dirty="0"/>
        </a:p>
        <a:p>
          <a:pPr lvl="0" algn="l" defTabSz="800100">
            <a:lnSpc>
              <a:spcPct val="90000"/>
            </a:lnSpc>
            <a:spcBef>
              <a:spcPct val="0"/>
            </a:spcBef>
            <a:spcAft>
              <a:spcPct val="35000"/>
            </a:spcAft>
          </a:pPr>
          <a:r>
            <a:rPr lang="nb-NO" sz="1800" kern="1200" dirty="0" err="1"/>
            <a:t>Crediting</a:t>
          </a:r>
          <a:r>
            <a:rPr lang="nb-NO" sz="1800" kern="1200" dirty="0"/>
            <a:t> </a:t>
          </a:r>
          <a:r>
            <a:rPr lang="nb-NO" sz="1800" kern="1200" dirty="0" err="1" smtClean="0"/>
            <a:t>customers</a:t>
          </a:r>
          <a:endParaRPr lang="nb-NO" sz="1800" kern="1200" dirty="0"/>
        </a:p>
        <a:p>
          <a:pPr lvl="0" algn="l" defTabSz="800100">
            <a:lnSpc>
              <a:spcPct val="90000"/>
            </a:lnSpc>
            <a:spcBef>
              <a:spcPct val="0"/>
            </a:spcBef>
            <a:spcAft>
              <a:spcPct val="35000"/>
            </a:spcAft>
          </a:pPr>
          <a:r>
            <a:rPr lang="nb-NO" sz="1800" kern="1200" dirty="0" err="1"/>
            <a:t>Debeting</a:t>
          </a:r>
          <a:r>
            <a:rPr lang="nb-NO" sz="1800" kern="1200" dirty="0"/>
            <a:t> depot</a:t>
          </a:r>
        </a:p>
        <a:p>
          <a:pPr lvl="0" algn="l" defTabSz="800100">
            <a:lnSpc>
              <a:spcPct val="90000"/>
            </a:lnSpc>
            <a:spcBef>
              <a:spcPct val="0"/>
            </a:spcBef>
            <a:spcAft>
              <a:spcPct val="35000"/>
            </a:spcAft>
          </a:pPr>
          <a:endParaRPr lang="nb-NO" sz="1800" kern="1200" dirty="0"/>
        </a:p>
      </dsp:txBody>
      <dsp:txXfrm>
        <a:off x="536671" y="654834"/>
        <a:ext cx="1996783" cy="3216294"/>
      </dsp:txXfrm>
    </dsp:sp>
    <dsp:sp modelId="{D8AFF213-31E9-4E8C-8A44-2B135ADDDE45}">
      <dsp:nvSpPr>
        <dsp:cNvPr id="0" name=""/>
        <dsp:cNvSpPr/>
      </dsp:nvSpPr>
      <dsp:spPr>
        <a:xfrm>
          <a:off x="2774677" y="654834"/>
          <a:ext cx="2680245" cy="316409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nb-NO" sz="3000" kern="1200" dirty="0"/>
        </a:p>
      </dsp:txBody>
      <dsp:txXfrm rot="16200000">
        <a:off x="1745423" y="1684088"/>
        <a:ext cx="2594557" cy="536049"/>
      </dsp:txXfrm>
    </dsp:sp>
    <dsp:sp modelId="{231B8243-A128-4942-9FB7-AA394AEDE4D2}">
      <dsp:nvSpPr>
        <dsp:cNvPr id="0" name=""/>
        <dsp:cNvSpPr/>
      </dsp:nvSpPr>
      <dsp:spPr>
        <a:xfrm rot="5400000">
          <a:off x="2551860" y="2111638"/>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123FA3-0105-47B3-A3AB-AEC52AB9E6F5}">
      <dsp:nvSpPr>
        <dsp:cNvPr id="0" name=""/>
        <dsp:cNvSpPr/>
      </dsp:nvSpPr>
      <dsp:spPr>
        <a:xfrm>
          <a:off x="3310726" y="654834"/>
          <a:ext cx="1996783" cy="31640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nb-NO" sz="1800" u="sng" kern="1200" dirty="0"/>
            <a:t>Bank Depot</a:t>
          </a:r>
        </a:p>
        <a:p>
          <a:pPr lvl="0" algn="l" defTabSz="800100">
            <a:lnSpc>
              <a:spcPct val="90000"/>
            </a:lnSpc>
            <a:spcBef>
              <a:spcPct val="0"/>
            </a:spcBef>
            <a:spcAft>
              <a:spcPct val="35000"/>
            </a:spcAft>
          </a:pPr>
          <a:r>
            <a:rPr lang="nb-NO" sz="1800" u="none" kern="1200" dirty="0"/>
            <a:t>Storage </a:t>
          </a:r>
          <a:r>
            <a:rPr lang="nb-NO" sz="1800" u="none" kern="1200" dirty="0" err="1"/>
            <a:t>of</a:t>
          </a:r>
          <a:r>
            <a:rPr lang="nb-NO" sz="1800" u="none" kern="1200" dirty="0"/>
            <a:t> </a:t>
          </a:r>
          <a:r>
            <a:rPr lang="nb-NO" sz="1800" u="none" kern="1200" dirty="0" err="1"/>
            <a:t>physical</a:t>
          </a:r>
          <a:r>
            <a:rPr lang="nb-NO" sz="1800" u="none" kern="1200" dirty="0"/>
            <a:t> </a:t>
          </a:r>
          <a:r>
            <a:rPr lang="nb-NO" sz="1800" u="none" kern="1200" dirty="0" smtClean="0"/>
            <a:t>cash</a:t>
          </a:r>
        </a:p>
        <a:p>
          <a:pPr lvl="0" algn="l" defTabSz="800100">
            <a:lnSpc>
              <a:spcPct val="90000"/>
            </a:lnSpc>
            <a:spcBef>
              <a:spcPct val="0"/>
            </a:spcBef>
            <a:spcAft>
              <a:spcPct val="35000"/>
            </a:spcAft>
          </a:pPr>
          <a:r>
            <a:rPr lang="nb-NO" sz="1800" u="none" kern="1200" dirty="0" smtClean="0"/>
            <a:t>Cash in </a:t>
          </a:r>
          <a:r>
            <a:rPr lang="nb-NO" sz="1800" u="none" kern="1200" dirty="0" err="1" smtClean="0"/>
            <a:t>the</a:t>
          </a:r>
          <a:r>
            <a:rPr lang="nb-NO" sz="1800" u="none" kern="1200" dirty="0" smtClean="0"/>
            <a:t> banks </a:t>
          </a:r>
          <a:r>
            <a:rPr lang="nb-NO" sz="1800" u="none" kern="1200" dirty="0" err="1" smtClean="0"/>
            <a:t>balance</a:t>
          </a:r>
          <a:r>
            <a:rPr lang="nb-NO" sz="1800" u="none" kern="1200" dirty="0" smtClean="0"/>
            <a:t> </a:t>
          </a:r>
          <a:r>
            <a:rPr lang="nb-NO" sz="1800" u="none" kern="1200" dirty="0" err="1" smtClean="0"/>
            <a:t>sheet</a:t>
          </a:r>
          <a:endParaRPr lang="nb-NO" sz="1800" u="none" kern="1200" dirty="0"/>
        </a:p>
        <a:p>
          <a:pPr lvl="0" algn="l" defTabSz="800100">
            <a:lnSpc>
              <a:spcPct val="90000"/>
            </a:lnSpc>
            <a:spcBef>
              <a:spcPct val="0"/>
            </a:spcBef>
            <a:spcAft>
              <a:spcPct val="35000"/>
            </a:spcAft>
          </a:pPr>
          <a:r>
            <a:rPr lang="nb-NO" sz="1800" u="none" kern="1200" dirty="0" err="1"/>
            <a:t>Operated</a:t>
          </a:r>
          <a:r>
            <a:rPr lang="nb-NO" sz="1800" u="none" kern="1200" dirty="0"/>
            <a:t> by Nokas</a:t>
          </a:r>
        </a:p>
        <a:p>
          <a:pPr lvl="0" algn="l" defTabSz="800100">
            <a:lnSpc>
              <a:spcPct val="90000"/>
            </a:lnSpc>
            <a:spcBef>
              <a:spcPct val="0"/>
            </a:spcBef>
            <a:spcAft>
              <a:spcPct val="35000"/>
            </a:spcAft>
          </a:pPr>
          <a:r>
            <a:rPr lang="nb-NO" sz="1800" u="none" kern="1200" dirty="0"/>
            <a:t>Nokas </a:t>
          </a:r>
          <a:r>
            <a:rPr lang="nb-NO" sz="1800" u="none" kern="1200" dirty="0" err="1"/>
            <a:t>pays</a:t>
          </a:r>
          <a:r>
            <a:rPr lang="nb-NO" sz="1800" u="none" kern="1200" dirty="0"/>
            <a:t> </a:t>
          </a:r>
          <a:r>
            <a:rPr lang="nb-NO" sz="1800" u="none" kern="1200" dirty="0" smtClean="0"/>
            <a:t>for </a:t>
          </a:r>
          <a:r>
            <a:rPr lang="nb-NO" sz="1800" u="none" kern="1200" dirty="0" err="1" smtClean="0"/>
            <a:t>deposits</a:t>
          </a:r>
          <a:r>
            <a:rPr lang="nb-NO" sz="1800" u="none" kern="1200" dirty="0" smtClean="0"/>
            <a:t>/ </a:t>
          </a:r>
          <a:r>
            <a:rPr lang="nb-NO" sz="1800" u="none" kern="1200" dirty="0" err="1" smtClean="0"/>
            <a:t>withdrawals</a:t>
          </a:r>
          <a:r>
            <a:rPr lang="nb-NO" sz="1800" u="none" kern="1200" dirty="0" smtClean="0"/>
            <a:t> and charges </a:t>
          </a:r>
          <a:r>
            <a:rPr lang="nb-NO" sz="1800" u="none" kern="1200" dirty="0" err="1" smtClean="0"/>
            <a:t>customers</a:t>
          </a:r>
          <a:endParaRPr lang="nb-NO" sz="1800" u="none" kern="1200" dirty="0"/>
        </a:p>
      </dsp:txBody>
      <dsp:txXfrm>
        <a:off x="3310726" y="654834"/>
        <a:ext cx="1996783" cy="3164094"/>
      </dsp:txXfrm>
    </dsp:sp>
    <dsp:sp modelId="{31C2771E-1EB8-44D9-85EE-637B3D7EED85}">
      <dsp:nvSpPr>
        <dsp:cNvPr id="0" name=""/>
        <dsp:cNvSpPr/>
      </dsp:nvSpPr>
      <dsp:spPr>
        <a:xfrm>
          <a:off x="5548731" y="654834"/>
          <a:ext cx="2680245" cy="321629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endParaRPr lang="nb-NO" sz="2800" kern="1200" dirty="0"/>
        </a:p>
      </dsp:txBody>
      <dsp:txXfrm rot="16200000">
        <a:off x="4498075" y="1705490"/>
        <a:ext cx="2637361" cy="536049"/>
      </dsp:txXfrm>
    </dsp:sp>
    <dsp:sp modelId="{2903C033-83E0-49E2-A28B-D86918A00108}">
      <dsp:nvSpPr>
        <dsp:cNvPr id="0" name=""/>
        <dsp:cNvSpPr/>
      </dsp:nvSpPr>
      <dsp:spPr>
        <a:xfrm rot="5400000">
          <a:off x="5325914" y="2152031"/>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C1205C-C229-4A92-B6BF-8E45EE5A479E}">
      <dsp:nvSpPr>
        <dsp:cNvPr id="0" name=""/>
        <dsp:cNvSpPr/>
      </dsp:nvSpPr>
      <dsp:spPr>
        <a:xfrm>
          <a:off x="6084780"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nb-NO" sz="1800" u="sng" kern="1200" dirty="0" err="1" smtClean="0"/>
            <a:t>Outflow</a:t>
          </a:r>
          <a:endParaRPr lang="nb-NO" sz="1800" u="sng" kern="1200" dirty="0"/>
        </a:p>
        <a:p>
          <a:pPr lvl="0" algn="l" defTabSz="800100">
            <a:lnSpc>
              <a:spcPct val="90000"/>
            </a:lnSpc>
            <a:spcBef>
              <a:spcPct val="0"/>
            </a:spcBef>
            <a:spcAft>
              <a:spcPct val="35000"/>
            </a:spcAft>
          </a:pPr>
          <a:r>
            <a:rPr lang="nb-NO" sz="1800" u="none" kern="1200" dirty="0" smtClean="0"/>
            <a:t>ATM </a:t>
          </a:r>
          <a:r>
            <a:rPr lang="nb-NO" sz="1800" u="none" kern="1200" dirty="0" err="1" smtClean="0"/>
            <a:t>cassetts</a:t>
          </a:r>
          <a:endParaRPr lang="nb-NO" sz="1800" u="none" kern="1200" dirty="0"/>
        </a:p>
        <a:p>
          <a:pPr lvl="0" algn="l" defTabSz="800100">
            <a:lnSpc>
              <a:spcPct val="90000"/>
            </a:lnSpc>
            <a:spcBef>
              <a:spcPct val="0"/>
            </a:spcBef>
            <a:spcAft>
              <a:spcPct val="35000"/>
            </a:spcAft>
          </a:pPr>
          <a:r>
            <a:rPr lang="nb-NO" sz="1800" u="none" kern="1200" dirty="0" err="1"/>
            <a:t>Change</a:t>
          </a:r>
          <a:r>
            <a:rPr lang="nb-NO" sz="1800" u="none" kern="1200" dirty="0"/>
            <a:t> </a:t>
          </a:r>
          <a:r>
            <a:rPr lang="nb-NO" sz="1800" u="none" kern="1200" dirty="0" err="1"/>
            <a:t>money</a:t>
          </a:r>
          <a:endParaRPr lang="nb-NO" sz="1800" u="none" kern="1200" dirty="0"/>
        </a:p>
        <a:p>
          <a:pPr lvl="0" algn="l" defTabSz="800100">
            <a:lnSpc>
              <a:spcPct val="90000"/>
            </a:lnSpc>
            <a:spcBef>
              <a:spcPct val="0"/>
            </a:spcBef>
            <a:spcAft>
              <a:spcPct val="35000"/>
            </a:spcAft>
          </a:pPr>
          <a:r>
            <a:rPr lang="nb-NO" sz="1800" u="none" kern="1200" dirty="0" err="1"/>
            <a:t>Debeting</a:t>
          </a:r>
          <a:r>
            <a:rPr lang="nb-NO" sz="1800" u="none" kern="1200" dirty="0"/>
            <a:t> </a:t>
          </a:r>
          <a:r>
            <a:rPr lang="nb-NO" sz="1800" u="none" kern="1200" dirty="0" err="1" smtClean="0"/>
            <a:t>customers</a:t>
          </a:r>
          <a:endParaRPr lang="nb-NO" sz="1800" u="none" kern="1200" dirty="0"/>
        </a:p>
        <a:p>
          <a:pPr lvl="0" algn="l" defTabSz="800100">
            <a:lnSpc>
              <a:spcPct val="90000"/>
            </a:lnSpc>
            <a:spcBef>
              <a:spcPct val="0"/>
            </a:spcBef>
            <a:spcAft>
              <a:spcPct val="35000"/>
            </a:spcAft>
          </a:pPr>
          <a:r>
            <a:rPr lang="nb-NO" sz="1800" u="none" kern="1200" dirty="0" err="1"/>
            <a:t>Crediting</a:t>
          </a:r>
          <a:r>
            <a:rPr lang="nb-NO" sz="1800" u="none" kern="1200" dirty="0"/>
            <a:t> depot</a:t>
          </a:r>
        </a:p>
        <a:p>
          <a:pPr lvl="0" algn="l" defTabSz="800100">
            <a:lnSpc>
              <a:spcPct val="90000"/>
            </a:lnSpc>
            <a:spcBef>
              <a:spcPct val="0"/>
            </a:spcBef>
            <a:spcAft>
              <a:spcPct val="35000"/>
            </a:spcAft>
          </a:pPr>
          <a:endParaRPr lang="nb-NO" sz="1800" u="none" kern="1200" dirty="0"/>
        </a:p>
      </dsp:txBody>
      <dsp:txXfrm>
        <a:off x="6084780" y="654834"/>
        <a:ext cx="1996783" cy="3216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43A71-B30B-4C3E-84C3-BE5C1BFCADF6}">
      <dsp:nvSpPr>
        <dsp:cNvPr id="0" name=""/>
        <dsp:cNvSpPr/>
      </dsp:nvSpPr>
      <dsp:spPr>
        <a:xfrm>
          <a:off x="421069" y="1353626"/>
          <a:ext cx="2757625" cy="1789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b-NO" sz="1800" kern="1200" dirty="0" smtClean="0"/>
            <a:t>Cash must be a </a:t>
          </a:r>
          <a:r>
            <a:rPr lang="nb-NO" sz="1800" kern="1200" dirty="0" err="1" smtClean="0"/>
            <a:t>mandatory</a:t>
          </a:r>
          <a:r>
            <a:rPr lang="nb-NO" sz="1800" kern="1200" dirty="0" smtClean="0"/>
            <a:t> </a:t>
          </a:r>
          <a:r>
            <a:rPr lang="nb-NO" sz="1800" kern="1200" dirty="0" err="1" smtClean="0"/>
            <a:t>means</a:t>
          </a:r>
          <a:r>
            <a:rPr lang="nb-NO" sz="1800" kern="1200" dirty="0" smtClean="0"/>
            <a:t> </a:t>
          </a:r>
          <a:r>
            <a:rPr lang="nb-NO" sz="1800" kern="1200" dirty="0" err="1" smtClean="0"/>
            <a:t>of</a:t>
          </a:r>
          <a:r>
            <a:rPr lang="nb-NO" sz="1800" kern="1200" dirty="0" smtClean="0"/>
            <a:t> </a:t>
          </a:r>
          <a:r>
            <a:rPr lang="nb-NO" sz="1800" kern="1200" dirty="0" err="1" smtClean="0"/>
            <a:t>payment</a:t>
          </a:r>
          <a:r>
            <a:rPr lang="nb-NO" sz="1800" kern="1200" dirty="0" smtClean="0"/>
            <a:t> to </a:t>
          </a:r>
          <a:r>
            <a:rPr lang="nb-NO" sz="1800" kern="1200" dirty="0" err="1" smtClean="0"/>
            <a:t>secure</a:t>
          </a:r>
          <a:r>
            <a:rPr lang="nb-NO" sz="1800" kern="1200" dirty="0" smtClean="0"/>
            <a:t> </a:t>
          </a:r>
          <a:r>
            <a:rPr lang="nb-NO" sz="1800" kern="1200" dirty="0" err="1" smtClean="0"/>
            <a:t>consumers</a:t>
          </a:r>
          <a:r>
            <a:rPr lang="nb-NO" sz="1800" kern="1200" dirty="0" smtClean="0"/>
            <a:t> </a:t>
          </a:r>
          <a:r>
            <a:rPr lang="nb-NO" sz="1800" kern="1200" dirty="0" err="1" smtClean="0"/>
            <a:t>freedom</a:t>
          </a:r>
          <a:r>
            <a:rPr lang="nb-NO" sz="1800" kern="1200" dirty="0" smtClean="0"/>
            <a:t> </a:t>
          </a:r>
          <a:r>
            <a:rPr lang="nb-NO" sz="1800" kern="1200" dirty="0" err="1" smtClean="0"/>
            <a:t>of</a:t>
          </a:r>
          <a:r>
            <a:rPr lang="nb-NO" sz="1800" kern="1200" dirty="0" smtClean="0"/>
            <a:t> </a:t>
          </a:r>
          <a:r>
            <a:rPr lang="nb-NO" sz="1800" kern="1200" dirty="0" err="1" smtClean="0"/>
            <a:t>choice</a:t>
          </a:r>
          <a:endParaRPr lang="nb-NO" sz="1800" kern="1200" dirty="0"/>
        </a:p>
      </dsp:txBody>
      <dsp:txXfrm>
        <a:off x="824914" y="1615668"/>
        <a:ext cx="1949935" cy="1265252"/>
      </dsp:txXfrm>
    </dsp:sp>
    <dsp:sp modelId="{4032DCC1-FC28-4DAA-B3DB-DDEE2079F58B}">
      <dsp:nvSpPr>
        <dsp:cNvPr id="0" name=""/>
        <dsp:cNvSpPr/>
      </dsp:nvSpPr>
      <dsp:spPr>
        <a:xfrm>
          <a:off x="3610742" y="1628683"/>
          <a:ext cx="1243387" cy="5120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nb-NO" sz="2200" kern="1200"/>
        </a:p>
      </dsp:txBody>
      <dsp:txXfrm>
        <a:off x="3610742" y="1731094"/>
        <a:ext cx="1089771" cy="307233"/>
      </dsp:txXfrm>
    </dsp:sp>
    <dsp:sp modelId="{60129E82-B75D-4ABA-BC48-66D0CAB159C4}">
      <dsp:nvSpPr>
        <dsp:cNvPr id="0" name=""/>
        <dsp:cNvSpPr/>
      </dsp:nvSpPr>
      <dsp:spPr>
        <a:xfrm>
          <a:off x="5431393" y="1414802"/>
          <a:ext cx="2633223" cy="16424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b-NO" sz="1800" kern="1200" dirty="0" smtClean="0"/>
            <a:t>Banks must  </a:t>
          </a:r>
          <a:r>
            <a:rPr lang="nb-NO" sz="1800" kern="1200" dirty="0" err="1" smtClean="0"/>
            <a:t>maintain</a:t>
          </a:r>
          <a:r>
            <a:rPr lang="nb-NO" sz="1800" kern="1200" dirty="0" smtClean="0"/>
            <a:t> </a:t>
          </a:r>
          <a:r>
            <a:rPr lang="nb-NO" sz="1800" kern="1200" dirty="0" err="1" smtClean="0"/>
            <a:t>available</a:t>
          </a:r>
          <a:r>
            <a:rPr lang="nb-NO" sz="1800" kern="1200" dirty="0" smtClean="0"/>
            <a:t> </a:t>
          </a:r>
          <a:r>
            <a:rPr lang="nb-NO" sz="1800" kern="1200" dirty="0" err="1" smtClean="0"/>
            <a:t>infrastrucure</a:t>
          </a:r>
          <a:r>
            <a:rPr lang="nb-NO" sz="1800" kern="1200" dirty="0" smtClean="0"/>
            <a:t> for cash in/cash </a:t>
          </a:r>
          <a:r>
            <a:rPr lang="nb-NO" sz="1800" kern="1200" dirty="0" err="1" smtClean="0"/>
            <a:t>out</a:t>
          </a:r>
          <a:endParaRPr lang="nb-NO" sz="2400" kern="1200" dirty="0"/>
        </a:p>
      </dsp:txBody>
      <dsp:txXfrm>
        <a:off x="5817020" y="1655329"/>
        <a:ext cx="1861969" cy="1161370"/>
      </dsp:txXfrm>
    </dsp:sp>
    <dsp:sp modelId="{44AD7BA2-6FDD-4F22-9F5D-60950D53A2EE}">
      <dsp:nvSpPr>
        <dsp:cNvPr id="0" name=""/>
        <dsp:cNvSpPr/>
      </dsp:nvSpPr>
      <dsp:spPr>
        <a:xfrm rot="10814812">
          <a:off x="3501975" y="2457520"/>
          <a:ext cx="1262060" cy="538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nb-NO" sz="2300" kern="1200"/>
        </a:p>
      </dsp:txBody>
      <dsp:txXfrm rot="10800000">
        <a:off x="3663591" y="2565613"/>
        <a:ext cx="1100443" cy="3232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84614"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6946BDC-9C79-4D6F-BD27-43DE335B6DCD}" type="datetimeFigureOut">
              <a:rPr lang="nb-NO"/>
              <a:pPr>
                <a:defRPr/>
              </a:pPr>
              <a:t>09.05.2019</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1" y="4343400"/>
            <a:ext cx="5486400" cy="4114800"/>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FFD5972-32F9-407B-9887-304907E716A4}" type="slidenum">
              <a:rPr lang="nb-NO"/>
              <a:pPr>
                <a:defRPr/>
              </a:pPr>
              <a:t>‹#›</a:t>
            </a:fld>
            <a:endParaRPr lang="nb-NO"/>
          </a:p>
        </p:txBody>
      </p:sp>
    </p:spTree>
    <p:extLst>
      <p:ext uri="{BB962C8B-B14F-4D97-AF65-F5344CB8AC3E}">
        <p14:creationId xmlns:p14="http://schemas.microsoft.com/office/powerpoint/2010/main" val="16260218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5274" y="8684900"/>
            <a:ext cx="2971093" cy="457639"/>
          </a:xfrm>
          <a:prstGeom prst="rect">
            <a:avLst/>
          </a:prstGeom>
          <a:noFill/>
          <a:ln w="9525">
            <a:noFill/>
            <a:miter lim="800000"/>
            <a:headEnd/>
            <a:tailEnd/>
          </a:ln>
        </p:spPr>
        <p:txBody>
          <a:bodyPr lIns="90408" tIns="45204" rIns="90408" bIns="45204" anchor="b"/>
          <a:lstStyle/>
          <a:p>
            <a:pPr algn="r" defTabSz="902665" fontAlgn="base">
              <a:spcBef>
                <a:spcPct val="0"/>
              </a:spcBef>
              <a:spcAft>
                <a:spcPct val="0"/>
              </a:spcAft>
            </a:pPr>
            <a:fld id="{EC6F9A20-4BDF-4BF2-825F-15E27D3251FA}" type="slidenum">
              <a:rPr lang="nb-NO" sz="1200">
                <a:solidFill>
                  <a:prstClr val="black"/>
                </a:solidFill>
                <a:latin typeface="Arial" charset="0"/>
                <a:ea typeface="ＭＳ Ｐゴシック" pitchFamily="34" charset="-128"/>
                <a:cs typeface="Arial" charset="0"/>
              </a:rPr>
              <a:pPr algn="r" defTabSz="902665" fontAlgn="base">
                <a:spcBef>
                  <a:spcPct val="0"/>
                </a:spcBef>
                <a:spcAft>
                  <a:spcPct val="0"/>
                </a:spcAft>
              </a:pPr>
              <a:t>2</a:t>
            </a:fld>
            <a:endParaRPr lang="nb-NO" sz="1200">
              <a:solidFill>
                <a:prstClr val="black"/>
              </a:solidFill>
              <a:latin typeface="Arial" charset="0"/>
              <a:ea typeface="ＭＳ Ｐゴシック" pitchFamily="34" charset="-128"/>
              <a:cs typeface="Arial" charset="0"/>
            </a:endParaRPr>
          </a:p>
        </p:txBody>
      </p:sp>
      <p:sp>
        <p:nvSpPr>
          <p:cNvPr id="33794" name="Rectangle 2"/>
          <p:cNvSpPr>
            <a:spLocks noGrp="1" noRot="1" noChangeAspect="1" noChangeArrowheads="1" noTextEdit="1"/>
          </p:cNvSpPr>
          <p:nvPr>
            <p:ph type="sldImg"/>
          </p:nvPr>
        </p:nvSpPr>
        <p:spPr bwMode="auto">
          <a:xfrm>
            <a:off x="1146175" y="687388"/>
            <a:ext cx="4572000" cy="3429000"/>
          </a:xfrm>
          <a:noFill/>
          <a:ln>
            <a:solidFill>
              <a:srgbClr val="000000"/>
            </a:solidFill>
            <a:miter lim="800000"/>
            <a:headEnd/>
            <a:tailEnd/>
          </a:ln>
        </p:spPr>
      </p:sp>
      <p:sp>
        <p:nvSpPr>
          <p:cNvPr id="33795" name="Rectangle 3"/>
          <p:cNvSpPr>
            <a:spLocks noGrp="1" noChangeArrowheads="1"/>
          </p:cNvSpPr>
          <p:nvPr>
            <p:ph type="body" idx="1"/>
          </p:nvPr>
        </p:nvSpPr>
        <p:spPr bwMode="auto">
          <a:xfrm>
            <a:off x="685637" y="4343914"/>
            <a:ext cx="5486727" cy="4112899"/>
          </a:xfrm>
          <a:noFill/>
        </p:spPr>
        <p:txBody>
          <a:bodyPr wrap="square" lIns="90408" tIns="45204" rIns="90408" bIns="45204"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61603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66FD-71BC-4D80-B0CE-3D24A33BD94C}"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48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e">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60EC370E-A9E2-476C-A0C0-C8151E52C7F6}" type="datetimeFigureOut">
              <a:rPr lang="nb-NO"/>
              <a:pPr>
                <a:defRPr/>
              </a:pPr>
              <a:t>09.05.2019</a:t>
            </a:fld>
            <a:endParaRPr lang="nb-NO" dirty="0"/>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1374C5F0-F744-48A0-920B-057CBEF7070E}" type="slidenum">
              <a:rPr lang="nb-NO"/>
              <a:pPr>
                <a:defRPr/>
              </a:pPr>
              <a:t>‹#›</a:t>
            </a:fld>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pPr>
              <a:defRPr/>
            </a:pPr>
            <a:fld id="{CBED8FE6-3A65-4323-9989-E644779588AA}" type="datetimeFigureOut">
              <a:rPr lang="nb-NO"/>
              <a:pPr>
                <a:defRPr/>
              </a:pPr>
              <a:t>09.05.2019</a:t>
            </a:fld>
            <a:endParaRPr lang="nb-NO"/>
          </a:p>
        </p:txBody>
      </p:sp>
      <p:sp>
        <p:nvSpPr>
          <p:cNvPr id="6" name="Plassholder for bunntekst 5"/>
          <p:cNvSpPr>
            <a:spLocks noGrp="1"/>
          </p:cNvSpPr>
          <p:nvPr>
            <p:ph type="ftr" sz="quarter" idx="11"/>
          </p:nvPr>
        </p:nvSpPr>
        <p:spPr/>
        <p:txBody>
          <a:bodyPr/>
          <a:lstStyle>
            <a:lvl1pPr>
              <a:defRPr/>
            </a:lvl1pPr>
          </a:lstStyle>
          <a:p>
            <a:pPr>
              <a:defRPr/>
            </a:pPr>
            <a:endParaRPr lang="nb-NO"/>
          </a:p>
        </p:txBody>
      </p:sp>
      <p:sp>
        <p:nvSpPr>
          <p:cNvPr id="7" name="Plassholder for lysbildenummer 6"/>
          <p:cNvSpPr>
            <a:spLocks noGrp="1"/>
          </p:cNvSpPr>
          <p:nvPr>
            <p:ph type="sldNum" sz="quarter" idx="12"/>
          </p:nvPr>
        </p:nvSpPr>
        <p:spPr/>
        <p:txBody>
          <a:bodyPr/>
          <a:lstStyle>
            <a:lvl1pPr>
              <a:defRPr/>
            </a:lvl1pPr>
          </a:lstStyle>
          <a:p>
            <a:pPr>
              <a:defRPr/>
            </a:pPr>
            <a:fld id="{28D3FF87-5A02-4A89-BD78-99B4B6533826}"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a:solidFill>
            <a:srgbClr val="004489"/>
          </a:solidFill>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pPr>
              <a:defRPr/>
            </a:pPr>
            <a:fld id="{C42ED3AB-4E37-4F85-84D4-8F58A4AD89B8}" type="datetimeFigureOut">
              <a:rPr lang="nb-NO"/>
              <a:pPr>
                <a:defRPr/>
              </a:pPr>
              <a:t>09.05.2019</a:t>
            </a:fld>
            <a:endParaRPr lang="nb-NO"/>
          </a:p>
        </p:txBody>
      </p:sp>
      <p:sp>
        <p:nvSpPr>
          <p:cNvPr id="6" name="Plassholder for bunntekst 5"/>
          <p:cNvSpPr>
            <a:spLocks noGrp="1"/>
          </p:cNvSpPr>
          <p:nvPr>
            <p:ph type="ftr" sz="quarter" idx="11"/>
          </p:nvPr>
        </p:nvSpPr>
        <p:spPr/>
        <p:txBody>
          <a:bodyPr/>
          <a:lstStyle>
            <a:lvl1pPr>
              <a:defRPr/>
            </a:lvl1pPr>
          </a:lstStyle>
          <a:p>
            <a:pPr>
              <a:defRPr/>
            </a:pPr>
            <a:endParaRPr lang="nb-NO"/>
          </a:p>
        </p:txBody>
      </p:sp>
      <p:sp>
        <p:nvSpPr>
          <p:cNvPr id="7" name="Plassholder for lysbildenummer 6"/>
          <p:cNvSpPr>
            <a:spLocks noGrp="1"/>
          </p:cNvSpPr>
          <p:nvPr>
            <p:ph type="sldNum" sz="quarter" idx="12"/>
          </p:nvPr>
        </p:nvSpPr>
        <p:spPr/>
        <p:txBody>
          <a:bodyPr/>
          <a:lstStyle>
            <a:lvl1pPr>
              <a:defRPr/>
            </a:lvl1pPr>
          </a:lstStyle>
          <a:p>
            <a:pPr>
              <a:defRPr/>
            </a:pPr>
            <a:fld id="{2A442759-13FF-409B-8317-1FD5724579A2}" type="slidenum">
              <a:rPr lang="nb-NO"/>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4" name="Rektangel 6"/>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dato 3"/>
          <p:cNvSpPr>
            <a:spLocks noGrp="1"/>
          </p:cNvSpPr>
          <p:nvPr>
            <p:ph type="dt" sz="half" idx="10"/>
          </p:nvPr>
        </p:nvSpPr>
        <p:spPr/>
        <p:txBody>
          <a:bodyPr/>
          <a:lstStyle>
            <a:lvl1pPr>
              <a:defRPr/>
            </a:lvl1pPr>
          </a:lstStyle>
          <a:p>
            <a:pPr>
              <a:defRPr/>
            </a:pPr>
            <a:fld id="{F100D991-A8FD-4027-B5D6-2F28FCDBBF75}" type="datetimeFigureOut">
              <a:rPr lang="nb-NO"/>
              <a:pPr>
                <a:defRPr/>
              </a:pPr>
              <a:t>09.05.2019</a:t>
            </a:fld>
            <a:endParaRPr lang="nb-NO"/>
          </a:p>
        </p:txBody>
      </p:sp>
      <p:sp>
        <p:nvSpPr>
          <p:cNvPr id="7" name="Plassholder for bunntekst 4"/>
          <p:cNvSpPr>
            <a:spLocks noGrp="1"/>
          </p:cNvSpPr>
          <p:nvPr>
            <p:ph type="ftr" sz="quarter" idx="11"/>
          </p:nvPr>
        </p:nvSpPr>
        <p:spPr/>
        <p:txBody>
          <a:bodyPr/>
          <a:lstStyle>
            <a:lvl1pPr>
              <a:defRPr/>
            </a:lvl1pPr>
          </a:lstStyle>
          <a:p>
            <a:pPr>
              <a:defRPr/>
            </a:pPr>
            <a:endParaRPr lang="nb-NO"/>
          </a:p>
        </p:txBody>
      </p:sp>
      <p:sp>
        <p:nvSpPr>
          <p:cNvPr id="8" name="Plassholder for lysbildenummer 5"/>
          <p:cNvSpPr>
            <a:spLocks noGrp="1"/>
          </p:cNvSpPr>
          <p:nvPr>
            <p:ph type="sldNum" sz="quarter" idx="12"/>
          </p:nvPr>
        </p:nvSpPr>
        <p:spPr/>
        <p:txBody>
          <a:bodyPr/>
          <a:lstStyle>
            <a:lvl1pPr>
              <a:defRPr/>
            </a:lvl1pPr>
          </a:lstStyle>
          <a:p>
            <a:pPr>
              <a:defRPr/>
            </a:pPr>
            <a:fld id="{048D96B7-4AD2-410F-81C1-CAB73647445E}" type="slidenum">
              <a:rPr lang="nb-NO"/>
              <a:pPr>
                <a:defRPr/>
              </a:pPr>
              <a:t>‹#›</a:t>
            </a:fld>
            <a:endParaRPr lang="nb-NO"/>
          </a:p>
        </p:txBody>
      </p:sp>
      <p:pic>
        <p:nvPicPr>
          <p:cNvPr id="9" name="Picture 8" descr="logoHvit"/>
          <p:cNvPicPr>
            <a:picLocks noChangeAspect="1" noChangeArrowheads="1"/>
          </p:cNvPicPr>
          <p:nvPr userDrawn="1"/>
        </p:nvPicPr>
        <p:blipFill>
          <a:blip r:embed="rId2" cstate="print"/>
          <a:srcRect/>
          <a:stretch>
            <a:fillRect/>
          </a:stretch>
        </p:blipFill>
        <p:spPr bwMode="auto">
          <a:xfrm>
            <a:off x="7740352" y="404664"/>
            <a:ext cx="887412" cy="62547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a:solidFill>
            <a:schemeClr val="tx1"/>
          </a:solidFill>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2769B765-2520-4FAF-8535-B961898E6FDE}" type="datetimeFigureOut">
              <a:rPr lang="nb-NO"/>
              <a:pPr>
                <a:defRPr/>
              </a:pPr>
              <a:t>09.05.2019</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39E7F523-68B0-49D4-A122-A3A708236BE3}" type="slidenum">
              <a:rPr lang="nb-NO"/>
              <a:pPr>
                <a:defRPr/>
              </a:pPr>
              <a:t>‹#›</a:t>
            </a:fld>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side">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defTabSz="844083">
              <a:defRPr/>
            </a:pPr>
            <a:fld id="{8FC11597-55C5-4B4F-8A64-62422EF389E4}" type="datetime1">
              <a:rPr lang="nb-NO" smtClean="0"/>
              <a:pPr defTabSz="844083">
                <a:defRPr/>
              </a:pPr>
              <a:t>09.05.2019</a:t>
            </a:fld>
            <a:endParaRPr lang="nb-NO" dirty="0"/>
          </a:p>
        </p:txBody>
      </p:sp>
      <p:sp>
        <p:nvSpPr>
          <p:cNvPr id="3" name="Plassholder for bunntekst 4"/>
          <p:cNvSpPr>
            <a:spLocks noGrp="1"/>
          </p:cNvSpPr>
          <p:nvPr>
            <p:ph type="ftr" sz="quarter" idx="11"/>
          </p:nvPr>
        </p:nvSpPr>
        <p:spPr/>
        <p:txBody>
          <a:bodyPr/>
          <a:lstStyle>
            <a:lvl1pPr>
              <a:defRPr/>
            </a:lvl1pPr>
          </a:lstStyle>
          <a:p>
            <a:pPr defTabSz="844083">
              <a:defRPr/>
            </a:pPr>
            <a:r>
              <a:rPr lang="en-US" smtClean="0"/>
              <a:t>Nokas Cash Handling©2017  All rights reserved</a:t>
            </a:r>
            <a:endParaRPr lang="nb-NO"/>
          </a:p>
        </p:txBody>
      </p:sp>
      <p:sp>
        <p:nvSpPr>
          <p:cNvPr id="4" name="Plassholder for lysbildenummer 5"/>
          <p:cNvSpPr>
            <a:spLocks noGrp="1"/>
          </p:cNvSpPr>
          <p:nvPr>
            <p:ph type="sldNum" sz="quarter" idx="12"/>
          </p:nvPr>
        </p:nvSpPr>
        <p:spPr/>
        <p:txBody>
          <a:bodyPr/>
          <a:lstStyle>
            <a:lvl1pPr>
              <a:defRPr/>
            </a:lvl1pPr>
          </a:lstStyle>
          <a:p>
            <a:pPr defTabSz="844083">
              <a:defRPr/>
            </a:pPr>
            <a:fld id="{EAF0D50C-4167-484B-9C23-7809F5474F4C}" type="slidenum">
              <a:rPr lang="nb-NO" smtClean="0"/>
              <a:pPr defTabSz="844083">
                <a:defRPr/>
              </a:pPr>
              <a:t>‹#›</a:t>
            </a:fld>
            <a:endParaRPr lang="nb-NO" dirty="0"/>
          </a:p>
        </p:txBody>
      </p:sp>
    </p:spTree>
    <p:extLst>
      <p:ext uri="{BB962C8B-B14F-4D97-AF65-F5344CB8AC3E}">
        <p14:creationId xmlns:p14="http://schemas.microsoft.com/office/powerpoint/2010/main" val="4152817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ktangel 8"/>
          <p:cNvSpPr/>
          <p:nvPr/>
        </p:nvSpPr>
        <p:spPr>
          <a:xfrm>
            <a:off x="0" y="2"/>
            <a:ext cx="9144000" cy="6858000"/>
          </a:xfrm>
          <a:prstGeom prst="rect">
            <a:avLst/>
          </a:prstGeom>
          <a:solidFill>
            <a:srgbClr val="004489"/>
          </a:solidFill>
        </p:spPr>
        <p:style>
          <a:lnRef idx="2">
            <a:schemeClr val="accent1">
              <a:shade val="50000"/>
            </a:schemeClr>
          </a:lnRef>
          <a:fillRef idx="1">
            <a:schemeClr val="accent1"/>
          </a:fillRef>
          <a:effectRef idx="0">
            <a:schemeClr val="accent1"/>
          </a:effectRef>
          <a:fontRef idx="minor">
            <a:schemeClr val="lt1"/>
          </a:fontRef>
        </p:style>
        <p:txBody>
          <a:bodyPr lIns="76298" tIns="38149" rIns="76298" bIns="38149"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nb-NO" sz="1279" b="0" i="0" u="none" strike="noStrike" kern="1200" cap="none" spc="0" normalizeH="0" baseline="0" noProof="0">
              <a:ln>
                <a:noFill/>
              </a:ln>
              <a:solidFill>
                <a:prstClr val="white"/>
              </a:solidFill>
              <a:effectLst/>
              <a:uLnTx/>
              <a:uFillTx/>
              <a:latin typeface="Calibri"/>
              <a:ea typeface="+mn-ea"/>
              <a:cs typeface="+mn-cs"/>
            </a:endParaRPr>
          </a:p>
        </p:txBody>
      </p:sp>
      <p:sp>
        <p:nvSpPr>
          <p:cNvPr id="2" name="Tittel 1"/>
          <p:cNvSpPr>
            <a:spLocks noGrp="1"/>
          </p:cNvSpPr>
          <p:nvPr>
            <p:ph type="ctrTitle"/>
          </p:nvPr>
        </p:nvSpPr>
        <p:spPr>
          <a:xfrm>
            <a:off x="685801" y="2130428"/>
            <a:ext cx="7772399" cy="1470026"/>
          </a:xfrm>
        </p:spPr>
        <p:txBody>
          <a:bodyPr/>
          <a:lstStyle>
            <a:lvl1pPr algn="ctr">
              <a:defRPr/>
            </a:lvl1pPr>
          </a:lstStyle>
          <a:p>
            <a:r>
              <a:rPr lang="nb-NO"/>
              <a:t>Klikk for å redigere tittelstil</a:t>
            </a:r>
            <a:endParaRPr lang="nb-NO" dirty="0"/>
          </a:p>
        </p:txBody>
      </p:sp>
      <p:sp>
        <p:nvSpPr>
          <p:cNvPr id="3" name="Undertittel 2"/>
          <p:cNvSpPr>
            <a:spLocks noGrp="1"/>
          </p:cNvSpPr>
          <p:nvPr>
            <p:ph type="subTitle" idx="1"/>
          </p:nvPr>
        </p:nvSpPr>
        <p:spPr>
          <a:xfrm>
            <a:off x="1371601" y="3886200"/>
            <a:ext cx="6400800" cy="1752601"/>
          </a:xfrm>
        </p:spPr>
        <p:txBody>
          <a:bodyPr/>
          <a:lstStyle>
            <a:lvl1pPr marL="0" indent="0" algn="ctr">
              <a:buNone/>
              <a:defRPr>
                <a:solidFill>
                  <a:schemeClr val="tx1">
                    <a:tint val="75000"/>
                  </a:schemeClr>
                </a:solidFill>
              </a:defRPr>
            </a:lvl1pPr>
            <a:lvl2pPr marL="381501" indent="0" algn="ctr">
              <a:buNone/>
              <a:defRPr>
                <a:solidFill>
                  <a:schemeClr val="tx1">
                    <a:tint val="75000"/>
                  </a:schemeClr>
                </a:solidFill>
              </a:defRPr>
            </a:lvl2pPr>
            <a:lvl3pPr marL="762999" indent="0" algn="ctr">
              <a:buNone/>
              <a:defRPr>
                <a:solidFill>
                  <a:schemeClr val="tx1">
                    <a:tint val="75000"/>
                  </a:schemeClr>
                </a:solidFill>
              </a:defRPr>
            </a:lvl3pPr>
            <a:lvl4pPr marL="1144500" indent="0" algn="ctr">
              <a:buNone/>
              <a:defRPr>
                <a:solidFill>
                  <a:schemeClr val="tx1">
                    <a:tint val="75000"/>
                  </a:schemeClr>
                </a:solidFill>
              </a:defRPr>
            </a:lvl4pPr>
            <a:lvl5pPr marL="1526000" indent="0" algn="ctr">
              <a:buNone/>
              <a:defRPr>
                <a:solidFill>
                  <a:schemeClr val="tx1">
                    <a:tint val="75000"/>
                  </a:schemeClr>
                </a:solidFill>
              </a:defRPr>
            </a:lvl5pPr>
            <a:lvl6pPr marL="1907499" indent="0" algn="ctr">
              <a:buNone/>
              <a:defRPr>
                <a:solidFill>
                  <a:schemeClr val="tx1">
                    <a:tint val="75000"/>
                  </a:schemeClr>
                </a:solidFill>
              </a:defRPr>
            </a:lvl6pPr>
            <a:lvl7pPr marL="2288999" indent="0" algn="ctr">
              <a:buNone/>
              <a:defRPr>
                <a:solidFill>
                  <a:schemeClr val="tx1">
                    <a:tint val="75000"/>
                  </a:schemeClr>
                </a:solidFill>
              </a:defRPr>
            </a:lvl7pPr>
            <a:lvl8pPr marL="2670500" indent="0" algn="ctr">
              <a:buNone/>
              <a:defRPr>
                <a:solidFill>
                  <a:schemeClr val="tx1">
                    <a:tint val="75000"/>
                  </a:schemeClr>
                </a:solidFill>
              </a:defRPr>
            </a:lvl8pPr>
            <a:lvl9pPr marL="3051998" indent="0" algn="ctr">
              <a:buNone/>
              <a:defRPr>
                <a:solidFill>
                  <a:schemeClr val="tx1">
                    <a:tint val="75000"/>
                  </a:schemeClr>
                </a:solidFill>
              </a:defRPr>
            </a:lvl9pPr>
          </a:lstStyle>
          <a:p>
            <a:r>
              <a:rPr lang="nb-NO"/>
              <a:t>Klikk for å redigere undertittelstil i malen</a:t>
            </a:r>
          </a:p>
        </p:txBody>
      </p:sp>
      <p:sp>
        <p:nvSpPr>
          <p:cNvPr id="6" name="Plassholder for dato 3"/>
          <p:cNvSpPr>
            <a:spLocks noGrp="1"/>
          </p:cNvSpPr>
          <p:nvPr>
            <p:ph type="dt" sz="half" idx="10"/>
          </p:nvPr>
        </p:nvSpPr>
        <p:spPr/>
        <p:txBody>
          <a:bodyPr/>
          <a:lstStyle>
            <a:lvl1pPr>
              <a:defRPr/>
            </a:lvl1pPr>
          </a:lstStyle>
          <a:p>
            <a:pPr defTabSz="844083">
              <a:defRPr/>
            </a:pPr>
            <a:fld id="{F5F888B4-B630-483C-8AC5-7AAE154AA742}" type="datetime1">
              <a:rPr lang="nb-NO" smtClean="0"/>
              <a:pPr defTabSz="844083">
                <a:defRPr/>
              </a:pPr>
              <a:t>09.05.2019</a:t>
            </a:fld>
            <a:endParaRPr lang="nb-NO"/>
          </a:p>
        </p:txBody>
      </p:sp>
      <p:sp>
        <p:nvSpPr>
          <p:cNvPr id="7" name="Plassholder for bunntekst 4"/>
          <p:cNvSpPr>
            <a:spLocks noGrp="1"/>
          </p:cNvSpPr>
          <p:nvPr>
            <p:ph type="ftr" sz="quarter" idx="11"/>
          </p:nvPr>
        </p:nvSpPr>
        <p:spPr/>
        <p:txBody>
          <a:bodyPr/>
          <a:lstStyle>
            <a:lvl1pPr>
              <a:defRPr/>
            </a:lvl1pPr>
          </a:lstStyle>
          <a:p>
            <a:pPr defTabSz="844083">
              <a:defRPr/>
            </a:pPr>
            <a:r>
              <a:rPr lang="en-US" smtClean="0"/>
              <a:t>Nokas Cash Handling©2017  All rights reserved</a:t>
            </a:r>
            <a:endParaRPr lang="nb-NO"/>
          </a:p>
        </p:txBody>
      </p:sp>
      <p:sp>
        <p:nvSpPr>
          <p:cNvPr id="8" name="Plassholder for lysbildenummer 5"/>
          <p:cNvSpPr>
            <a:spLocks noGrp="1"/>
          </p:cNvSpPr>
          <p:nvPr>
            <p:ph type="sldNum" sz="quarter" idx="12"/>
          </p:nvPr>
        </p:nvSpPr>
        <p:spPr/>
        <p:txBody>
          <a:bodyPr/>
          <a:lstStyle>
            <a:lvl1pPr>
              <a:defRPr/>
            </a:lvl1pPr>
          </a:lstStyle>
          <a:p>
            <a:pPr defTabSz="844083">
              <a:defRPr/>
            </a:pPr>
            <a:fld id="{6224C173-0D53-4DCB-9053-657FF9080CDA}" type="slidenum">
              <a:rPr lang="nb-NO" smtClean="0"/>
              <a:pPr defTabSz="844083">
                <a:defRPr/>
              </a:pPr>
              <a:t>‹#›</a:t>
            </a:fld>
            <a:endParaRPr lang="nb-NO"/>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1163" y="358513"/>
            <a:ext cx="699471" cy="653875"/>
          </a:xfrm>
          <a:prstGeom prst="rect">
            <a:avLst/>
          </a:prstGeom>
        </p:spPr>
      </p:pic>
    </p:spTree>
    <p:extLst>
      <p:ext uri="{BB962C8B-B14F-4D97-AF65-F5344CB8AC3E}">
        <p14:creationId xmlns:p14="http://schemas.microsoft.com/office/powerpoint/2010/main" val="984248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nvPr>
        </p:nvGraphicFramePr>
        <p:xfrm>
          <a:off x="1129" y="1505"/>
          <a:ext cx="1128" cy="1504"/>
        </p:xfrm>
        <a:graphic>
          <a:graphicData uri="http://schemas.openxmlformats.org/presentationml/2006/ole">
            <mc:AlternateContent xmlns:mc="http://schemas.openxmlformats.org/markup-compatibility/2006">
              <mc:Choice xmlns:v="urn:schemas-microsoft-com:vml" Requires="v">
                <p:oleObj spid="_x0000_s23596" name="think-cell Slide" r:id="rId4" imgW="308" imgH="309" progId="TCLayout.ActiveDocument.1">
                  <p:embed/>
                </p:oleObj>
              </mc:Choice>
              <mc:Fallback>
                <p:oleObj name="think-cell Slide" r:id="rId4" imgW="308" imgH="309" progId="TCLayout.ActiveDocument.1">
                  <p:embed/>
                  <p:pic>
                    <p:nvPicPr>
                      <p:cNvPr id="5" name="Objekt 4" hidden="1"/>
                      <p:cNvPicPr/>
                      <p:nvPr/>
                    </p:nvPicPr>
                    <p:blipFill>
                      <a:blip r:embed="rId5"/>
                      <a:stretch>
                        <a:fillRect/>
                      </a:stretch>
                    </p:blipFill>
                    <p:spPr>
                      <a:xfrm>
                        <a:off x="1129" y="1505"/>
                        <a:ext cx="1128" cy="1504"/>
                      </a:xfrm>
                      <a:prstGeom prst="rect">
                        <a:avLst/>
                      </a:prstGeom>
                    </p:spPr>
                  </p:pic>
                </p:oleObj>
              </mc:Fallback>
            </mc:AlternateContent>
          </a:graphicData>
        </a:graphic>
      </p:graphicFrame>
      <p:sp>
        <p:nvSpPr>
          <p:cNvPr id="4" name="Rektangel 6"/>
          <p:cNvSpPr/>
          <p:nvPr/>
        </p:nvSpPr>
        <p:spPr>
          <a:xfrm>
            <a:off x="0" y="2"/>
            <a:ext cx="9150351"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298" tIns="38149" rIns="76298" bIns="38149"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nb-NO" sz="2275"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tel 1"/>
          <p:cNvSpPr>
            <a:spLocks noGrp="1"/>
          </p:cNvSpPr>
          <p:nvPr>
            <p:ph type="title"/>
          </p:nvPr>
        </p:nvSpPr>
        <p:spPr>
          <a:solidFill>
            <a:schemeClr val="tx1"/>
          </a:solidFill>
        </p:spPr>
        <p:txBody>
          <a:bodyPr/>
          <a:lstStyle>
            <a:lvl1pPr>
              <a:defRPr sz="2275"/>
            </a:lvl1pPr>
          </a:lstStyle>
          <a:p>
            <a:r>
              <a:rPr lang="nb-NO"/>
              <a:t>Klikk for å redigere tittelstil</a:t>
            </a:r>
            <a:endParaRPr lang="nb-NO" dirty="0"/>
          </a:p>
        </p:txBody>
      </p:sp>
      <p:sp>
        <p:nvSpPr>
          <p:cNvPr id="3" name="Plassholder for innhold 2"/>
          <p:cNvSpPr>
            <a:spLocks noGrp="1"/>
          </p:cNvSpPr>
          <p:nvPr>
            <p:ph idx="1"/>
          </p:nvPr>
        </p:nvSpPr>
        <p:spPr>
          <a:xfrm>
            <a:off x="457201" y="1654942"/>
            <a:ext cx="8229600" cy="4471223"/>
          </a:xfrm>
        </p:spPr>
        <p:txBody>
          <a:bodyPr/>
          <a:lstStyle>
            <a:lvl1pPr>
              <a:defRPr>
                <a:solidFill>
                  <a:schemeClr val="accent6">
                    <a:lumMod val="10000"/>
                  </a:schemeClr>
                </a:solidFill>
              </a:defRPr>
            </a:lvl1pPr>
            <a:lvl2pPr>
              <a:defRPr>
                <a:solidFill>
                  <a:schemeClr val="accent6">
                    <a:lumMod val="10000"/>
                  </a:schemeClr>
                </a:solidFill>
              </a:defRPr>
            </a:lvl2pPr>
            <a:lvl3pPr>
              <a:defRPr>
                <a:solidFill>
                  <a:schemeClr val="accent6">
                    <a:lumMod val="10000"/>
                  </a:schemeClr>
                </a:solidFill>
              </a:defRPr>
            </a:lvl3pPr>
            <a:lvl4pPr>
              <a:defRPr>
                <a:solidFill>
                  <a:srgbClr val="004990"/>
                </a:solidFill>
              </a:defRPr>
            </a:lvl4pPr>
            <a:lvl5pPr>
              <a:defRPr>
                <a:solidFill>
                  <a:srgbClr val="004990"/>
                </a:solidFill>
              </a:defRPr>
            </a:lvl5pPr>
          </a:lstStyle>
          <a:p>
            <a:pPr lvl="0"/>
            <a:r>
              <a:rPr lang="nb-NO"/>
              <a:t>Rediger tekststiler i malen</a:t>
            </a:r>
          </a:p>
          <a:p>
            <a:pPr lvl="1"/>
            <a:r>
              <a:rPr lang="nb-NO"/>
              <a:t>Andre nivå</a:t>
            </a:r>
          </a:p>
          <a:p>
            <a:pPr lvl="2"/>
            <a:r>
              <a:rPr lang="nb-NO"/>
              <a:t>Tredje nivå</a:t>
            </a:r>
          </a:p>
        </p:txBody>
      </p:sp>
      <p:sp>
        <p:nvSpPr>
          <p:cNvPr id="6" name="Plassholder for dato 3"/>
          <p:cNvSpPr>
            <a:spLocks noGrp="1"/>
          </p:cNvSpPr>
          <p:nvPr>
            <p:ph type="dt" sz="half" idx="10"/>
          </p:nvPr>
        </p:nvSpPr>
        <p:spPr/>
        <p:txBody>
          <a:bodyPr/>
          <a:lstStyle>
            <a:lvl1pPr>
              <a:defRPr sz="853">
                <a:solidFill>
                  <a:srgbClr val="004990"/>
                </a:solidFill>
              </a:defRPr>
            </a:lvl1pPr>
          </a:lstStyle>
          <a:p>
            <a:pPr defTabSz="844083">
              <a:defRPr/>
            </a:pPr>
            <a:r>
              <a:rPr lang="nb-NO" smtClean="0"/>
              <a:t>Note:</a:t>
            </a:r>
            <a:endParaRPr lang="nb-NO" dirty="0"/>
          </a:p>
        </p:txBody>
      </p:sp>
      <p:sp>
        <p:nvSpPr>
          <p:cNvPr id="7" name="Plassholder for bunntekst 4"/>
          <p:cNvSpPr>
            <a:spLocks noGrp="1"/>
          </p:cNvSpPr>
          <p:nvPr>
            <p:ph type="ftr" sz="quarter" idx="11"/>
          </p:nvPr>
        </p:nvSpPr>
        <p:spPr/>
        <p:txBody>
          <a:bodyPr/>
          <a:lstStyle>
            <a:lvl1pPr>
              <a:defRPr sz="853">
                <a:solidFill>
                  <a:srgbClr val="004990"/>
                </a:solidFill>
              </a:defRPr>
            </a:lvl1pPr>
          </a:lstStyle>
          <a:p>
            <a:pPr defTabSz="844083">
              <a:defRPr/>
            </a:pPr>
            <a:r>
              <a:rPr lang="en-US" smtClean="0"/>
              <a:t>Nokas Cash Handling©2017 </a:t>
            </a:r>
          </a:p>
          <a:p>
            <a:pPr>
              <a:defRPr/>
            </a:pPr>
            <a:r>
              <a:rPr lang="en-US" smtClean="0"/>
              <a:t>All rights reserved</a:t>
            </a:r>
            <a:endParaRPr lang="en-US" dirty="0"/>
          </a:p>
        </p:txBody>
      </p:sp>
      <p:sp>
        <p:nvSpPr>
          <p:cNvPr id="8" name="Plassholder for lysbildenummer 5"/>
          <p:cNvSpPr>
            <a:spLocks noGrp="1"/>
          </p:cNvSpPr>
          <p:nvPr>
            <p:ph type="sldNum" sz="quarter" idx="12"/>
          </p:nvPr>
        </p:nvSpPr>
        <p:spPr/>
        <p:txBody>
          <a:bodyPr/>
          <a:lstStyle>
            <a:lvl1pPr>
              <a:defRPr sz="853">
                <a:solidFill>
                  <a:srgbClr val="004990"/>
                </a:solidFill>
              </a:defRPr>
            </a:lvl1pPr>
          </a:lstStyle>
          <a:p>
            <a:pPr defTabSz="844083">
              <a:defRPr/>
            </a:pPr>
            <a:fld id="{A3D0A76D-C10B-4A60-A014-F2179E29D390}" type="slidenum">
              <a:rPr lang="nb-NO" smtClean="0"/>
              <a:pPr defTabSz="844083">
                <a:defRPr/>
              </a:pPr>
              <a:t>‹#›</a:t>
            </a:fld>
            <a:endParaRPr lang="nb-NO" dirty="0"/>
          </a:p>
        </p:txBody>
      </p:sp>
      <p:pic>
        <p:nvPicPr>
          <p:cNvPr id="9" name="Bild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54186" y="303303"/>
            <a:ext cx="699471" cy="653875"/>
          </a:xfrm>
          <a:prstGeom prst="rect">
            <a:avLst/>
          </a:prstGeom>
        </p:spPr>
      </p:pic>
      <p:sp>
        <p:nvSpPr>
          <p:cNvPr id="14" name="Plassholder for tekst 2"/>
          <p:cNvSpPr>
            <a:spLocks noGrp="1"/>
          </p:cNvSpPr>
          <p:nvPr>
            <p:ph type="body" idx="14"/>
          </p:nvPr>
        </p:nvSpPr>
        <p:spPr>
          <a:xfrm>
            <a:off x="307091" y="1313774"/>
            <a:ext cx="3110521" cy="264520"/>
          </a:xfrm>
          <a:prstGeom prst="rect">
            <a:avLst/>
          </a:prstGeom>
        </p:spPr>
        <p:txBody>
          <a:bodyPr>
            <a:noAutofit/>
          </a:bodyPr>
          <a:lstStyle>
            <a:lvl1pPr marL="0" indent="0">
              <a:buNone/>
              <a:defRPr sz="853" b="1" cap="small" baseline="0">
                <a:solidFill>
                  <a:srgbClr val="000000"/>
                </a:solidFill>
                <a:latin typeface="+mj-lt"/>
              </a:defRPr>
            </a:lvl1pPr>
            <a:lvl2pPr marL="324928" indent="0">
              <a:buNone/>
              <a:defRPr sz="1422" b="1"/>
            </a:lvl2pPr>
            <a:lvl3pPr marL="649856" indent="0">
              <a:buNone/>
              <a:defRPr sz="1279" b="1"/>
            </a:lvl3pPr>
            <a:lvl4pPr marL="974783" indent="0">
              <a:buNone/>
              <a:defRPr sz="1137" b="1"/>
            </a:lvl4pPr>
            <a:lvl5pPr marL="1299711" indent="0">
              <a:buNone/>
              <a:defRPr sz="1137" b="1"/>
            </a:lvl5pPr>
            <a:lvl6pPr marL="1624638" indent="0">
              <a:buNone/>
              <a:defRPr sz="1137" b="1"/>
            </a:lvl6pPr>
            <a:lvl7pPr marL="1949566" indent="0">
              <a:buNone/>
              <a:defRPr sz="1137" b="1"/>
            </a:lvl7pPr>
            <a:lvl8pPr marL="2274493" indent="0">
              <a:buNone/>
              <a:defRPr sz="1137" b="1"/>
            </a:lvl8pPr>
            <a:lvl9pPr marL="2599422" indent="0">
              <a:buNone/>
              <a:defRPr sz="1137" b="1"/>
            </a:lvl9pPr>
          </a:lstStyle>
          <a:p>
            <a:pPr marL="0" marR="0" lvl="0" indent="0" algn="l" defTabSz="649856" rtl="0" eaLnBrk="1" fontAlgn="base" latinLnBrk="0" hangingPunct="1">
              <a:lnSpc>
                <a:spcPct val="100000"/>
              </a:lnSpc>
              <a:spcBef>
                <a:spcPct val="20000"/>
              </a:spcBef>
              <a:spcAft>
                <a:spcPts val="426"/>
              </a:spcAft>
              <a:buClrTx/>
              <a:buSzTx/>
              <a:buFont typeface="Arial" charset="0"/>
              <a:buNone/>
              <a:tabLst/>
              <a:defRPr/>
            </a:pPr>
            <a:r>
              <a:rPr lang="nb-NO"/>
              <a:t>Rediger tekststiler i malen</a:t>
            </a:r>
          </a:p>
        </p:txBody>
      </p:sp>
    </p:spTree>
    <p:extLst>
      <p:ext uri="{BB962C8B-B14F-4D97-AF65-F5344CB8AC3E}">
        <p14:creationId xmlns:p14="http://schemas.microsoft.com/office/powerpoint/2010/main" val="304133569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p:spTree>
      <p:nvGrpSpPr>
        <p:cNvPr id="1" name=""/>
        <p:cNvGrpSpPr/>
        <p:nvPr/>
      </p:nvGrpSpPr>
      <p:grpSpPr>
        <a:xfrm>
          <a:off x="0" y="0"/>
          <a:ext cx="0" cy="0"/>
          <a:chOff x="0" y="0"/>
          <a:chExt cx="0" cy="0"/>
        </a:xfrm>
      </p:grpSpPr>
      <p:sp>
        <p:nvSpPr>
          <p:cNvPr id="4" name="Rektangel 6"/>
          <p:cNvSpPr/>
          <p:nvPr/>
        </p:nvSpPr>
        <p:spPr>
          <a:xfrm>
            <a:off x="0" y="2"/>
            <a:ext cx="9150351"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298" tIns="38149" rIns="76298" bIns="38149"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nb-NO" sz="1279" b="0" i="0" u="none" strike="noStrike" kern="1200" cap="none" spc="0" normalizeH="0" baseline="0" noProof="0">
              <a:ln>
                <a:noFill/>
              </a:ln>
              <a:solidFill>
                <a:prstClr val="white"/>
              </a:solidFill>
              <a:effectLst/>
              <a:uLnTx/>
              <a:uFillTx/>
              <a:latin typeface="Calibri"/>
              <a:ea typeface="+mn-ea"/>
              <a:cs typeface="+mn-cs"/>
            </a:endParaRPr>
          </a:p>
        </p:txBody>
      </p:sp>
      <p:sp>
        <p:nvSpPr>
          <p:cNvPr id="2" name="Tittel 1"/>
          <p:cNvSpPr>
            <a:spLocks noGrp="1"/>
          </p:cNvSpPr>
          <p:nvPr>
            <p:ph type="title"/>
          </p:nvPr>
        </p:nvSpPr>
        <p:spPr>
          <a:solidFill>
            <a:schemeClr val="tx1"/>
          </a:solidFill>
        </p:spPr>
        <p:txBody>
          <a:bodyPr/>
          <a:lstStyle>
            <a:lvl1pPr>
              <a:defRPr sz="1990"/>
            </a:lvl1pPr>
          </a:lstStyle>
          <a:p>
            <a:r>
              <a:rPr lang="nb-NO"/>
              <a:t>Klikk for å redigere tittelstil</a:t>
            </a:r>
            <a:endParaRPr lang="nb-NO" dirty="0"/>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4186" y="303303"/>
            <a:ext cx="699471" cy="653875"/>
          </a:xfrm>
          <a:prstGeom prst="rect">
            <a:avLst/>
          </a:prstGeom>
        </p:spPr>
      </p:pic>
      <p:pic>
        <p:nvPicPr>
          <p:cNvPr id="10" name="Picture 9" descr="Nokas_3250-dypetset-ikke-ferdig.png"/>
          <p:cNvPicPr>
            <a:picLocks noChangeAspect="1"/>
          </p:cNvPicPr>
          <p:nvPr userDrawn="1"/>
        </p:nvPicPr>
        <p:blipFill>
          <a:blip r:embed="rId3" cstate="print"/>
          <a:srcRect/>
          <a:stretch>
            <a:fillRect/>
          </a:stretch>
        </p:blipFill>
        <p:spPr bwMode="auto">
          <a:xfrm>
            <a:off x="0" y="1007410"/>
            <a:ext cx="2269165" cy="5901476"/>
          </a:xfrm>
          <a:prstGeom prst="rect">
            <a:avLst/>
          </a:prstGeom>
          <a:noFill/>
          <a:ln w="9525">
            <a:noFill/>
            <a:miter lim="800000"/>
            <a:headEnd/>
            <a:tailEnd/>
          </a:ln>
        </p:spPr>
      </p:pic>
    </p:spTree>
    <p:extLst>
      <p:ext uri="{BB962C8B-B14F-4D97-AF65-F5344CB8AC3E}">
        <p14:creationId xmlns:p14="http://schemas.microsoft.com/office/powerpoint/2010/main" val="2059310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4" name="Rektangel 6"/>
          <p:cNvSpPr/>
          <p:nvPr/>
        </p:nvSpPr>
        <p:spPr>
          <a:xfrm>
            <a:off x="0" y="2"/>
            <a:ext cx="9151938"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298" tIns="38149" rIns="76298" bIns="38149"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nb-NO" sz="1279" b="0" i="0" u="none" strike="noStrike" kern="1200" cap="none" spc="0" normalizeH="0" baseline="0" noProof="0">
              <a:ln>
                <a:noFill/>
              </a:ln>
              <a:solidFill>
                <a:prstClr val="white"/>
              </a:solidFill>
              <a:effectLst/>
              <a:uLnTx/>
              <a:uFillTx/>
              <a:latin typeface="Calibri"/>
              <a:ea typeface="+mn-ea"/>
              <a:cs typeface="+mn-cs"/>
            </a:endParaRPr>
          </a:p>
        </p:txBody>
      </p:sp>
      <p:sp>
        <p:nvSpPr>
          <p:cNvPr id="2" name="Tittel 1"/>
          <p:cNvSpPr>
            <a:spLocks noGrp="1"/>
          </p:cNvSpPr>
          <p:nvPr>
            <p:ph type="title"/>
          </p:nvPr>
        </p:nvSpPr>
        <p:spPr/>
        <p:txBody>
          <a:bodyPr/>
          <a:lstStyle>
            <a:lvl1pPr>
              <a:defRPr sz="2275"/>
            </a:lvl1pPr>
          </a:lstStyle>
          <a:p>
            <a:r>
              <a:rPr lang="nb-NO"/>
              <a:t>Klikk for å redigere tittelstil</a:t>
            </a:r>
            <a:endParaRPr lang="nb-NO" dirty="0"/>
          </a:p>
        </p:txBody>
      </p:sp>
      <p:sp>
        <p:nvSpPr>
          <p:cNvPr id="3" name="Plassholder for loddrett tekst 2"/>
          <p:cNvSpPr>
            <a:spLocks noGrp="1"/>
          </p:cNvSpPr>
          <p:nvPr>
            <p:ph type="body" orient="vert" idx="1"/>
          </p:nvPr>
        </p:nvSpPr>
        <p:spPr/>
        <p:txBody>
          <a:bodyPr vert="eaVert"/>
          <a:lstStyle>
            <a:lvl1pPr>
              <a:defRPr>
                <a:solidFill>
                  <a:schemeClr val="accent6">
                    <a:lumMod val="10000"/>
                  </a:schemeClr>
                </a:solidFill>
              </a:defRPr>
            </a:lvl1pPr>
            <a:lvl2pPr>
              <a:defRPr>
                <a:solidFill>
                  <a:schemeClr val="accent6">
                    <a:lumMod val="10000"/>
                  </a:schemeClr>
                </a:solidFill>
              </a:defRPr>
            </a:lvl2pPr>
            <a:lvl3pPr>
              <a:defRPr>
                <a:solidFill>
                  <a:schemeClr val="accent6">
                    <a:lumMod val="10000"/>
                  </a:schemeClr>
                </a:solidFill>
              </a:defRPr>
            </a:lvl3pPr>
            <a:lvl4pPr>
              <a:defRPr>
                <a:solidFill>
                  <a:schemeClr val="accent6">
                    <a:lumMod val="10000"/>
                  </a:schemeClr>
                </a:solidFill>
              </a:defRPr>
            </a:lvl4pPr>
            <a:lvl5pPr>
              <a:defRPr>
                <a:solidFill>
                  <a:schemeClr val="accent6">
                    <a:lumMod val="10000"/>
                  </a:schemeClr>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dato 3"/>
          <p:cNvSpPr>
            <a:spLocks noGrp="1"/>
          </p:cNvSpPr>
          <p:nvPr>
            <p:ph type="dt" sz="half" idx="10"/>
          </p:nvPr>
        </p:nvSpPr>
        <p:spPr/>
        <p:txBody>
          <a:bodyPr/>
          <a:lstStyle>
            <a:lvl1pPr>
              <a:defRPr/>
            </a:lvl1pPr>
          </a:lstStyle>
          <a:p>
            <a:pPr defTabSz="844083">
              <a:defRPr/>
            </a:pPr>
            <a:fld id="{C94A2D76-9A2C-437A-807E-414AAE3DE6AA}" type="datetime1">
              <a:rPr lang="nb-NO" smtClean="0"/>
              <a:pPr defTabSz="844083">
                <a:defRPr/>
              </a:pPr>
              <a:t>09.05.2019</a:t>
            </a:fld>
            <a:endParaRPr lang="nb-NO"/>
          </a:p>
        </p:txBody>
      </p:sp>
      <p:sp>
        <p:nvSpPr>
          <p:cNvPr id="7" name="Plassholder for bunntekst 4"/>
          <p:cNvSpPr>
            <a:spLocks noGrp="1"/>
          </p:cNvSpPr>
          <p:nvPr>
            <p:ph type="ftr" sz="quarter" idx="11"/>
          </p:nvPr>
        </p:nvSpPr>
        <p:spPr/>
        <p:txBody>
          <a:bodyPr/>
          <a:lstStyle>
            <a:lvl1pPr>
              <a:defRPr/>
            </a:lvl1pPr>
          </a:lstStyle>
          <a:p>
            <a:pPr defTabSz="844083">
              <a:defRPr/>
            </a:pPr>
            <a:r>
              <a:rPr lang="en-US" smtClean="0"/>
              <a:t>Nokas Cash Handling©2017  All rights reserved</a:t>
            </a:r>
            <a:endParaRPr lang="nb-NO" dirty="0"/>
          </a:p>
        </p:txBody>
      </p:sp>
      <p:sp>
        <p:nvSpPr>
          <p:cNvPr id="8" name="Plassholder for lysbildenummer 5"/>
          <p:cNvSpPr>
            <a:spLocks noGrp="1"/>
          </p:cNvSpPr>
          <p:nvPr>
            <p:ph type="sldNum" sz="quarter" idx="12"/>
          </p:nvPr>
        </p:nvSpPr>
        <p:spPr/>
        <p:txBody>
          <a:bodyPr/>
          <a:lstStyle>
            <a:lvl1pPr>
              <a:defRPr/>
            </a:lvl1pPr>
          </a:lstStyle>
          <a:p>
            <a:pPr defTabSz="844083">
              <a:defRPr/>
            </a:pPr>
            <a:fld id="{2C5D5BA6-1F29-4525-83AF-F5E7845D9DE8}" type="slidenum">
              <a:rPr lang="nb-NO" smtClean="0"/>
              <a:pPr defTabSz="844083">
                <a:defRPr/>
              </a:pPr>
              <a:t>‹#›</a:t>
            </a:fld>
            <a:endParaRPr lang="nb-NO"/>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4186" y="303303"/>
            <a:ext cx="699471" cy="653875"/>
          </a:xfrm>
          <a:prstGeom prst="rect">
            <a:avLst/>
          </a:prstGeom>
        </p:spPr>
      </p:pic>
    </p:spTree>
    <p:extLst>
      <p:ext uri="{BB962C8B-B14F-4D97-AF65-F5344CB8AC3E}">
        <p14:creationId xmlns:p14="http://schemas.microsoft.com/office/powerpoint/2010/main" val="1516300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defTabSz="844083">
              <a:defRPr/>
            </a:pPr>
            <a:fld id="{698DC706-5767-4AF9-90D6-E7EA181EF5BB}" type="datetime1">
              <a:rPr lang="nb-NO" smtClean="0"/>
              <a:pPr defTabSz="844083">
                <a:defRPr/>
              </a:pPr>
              <a:t>09.05.2019</a:t>
            </a:fld>
            <a:endParaRPr lang="nb-NO" dirty="0"/>
          </a:p>
        </p:txBody>
      </p:sp>
      <p:sp>
        <p:nvSpPr>
          <p:cNvPr id="3" name="Plassholder for bunntekst 4"/>
          <p:cNvSpPr>
            <a:spLocks noGrp="1"/>
          </p:cNvSpPr>
          <p:nvPr>
            <p:ph type="ftr" sz="quarter" idx="11"/>
          </p:nvPr>
        </p:nvSpPr>
        <p:spPr/>
        <p:txBody>
          <a:bodyPr/>
          <a:lstStyle>
            <a:lvl1pPr>
              <a:defRPr/>
            </a:lvl1pPr>
          </a:lstStyle>
          <a:p>
            <a:pPr defTabSz="844083">
              <a:defRPr/>
            </a:pPr>
            <a:r>
              <a:rPr lang="en-US" smtClean="0"/>
              <a:t>Nokas Cash Handling©2017  All rights reserved</a:t>
            </a:r>
            <a:endParaRPr lang="nb-NO" dirty="0"/>
          </a:p>
        </p:txBody>
      </p:sp>
      <p:sp>
        <p:nvSpPr>
          <p:cNvPr id="4" name="Plassholder for lysbildenummer 5"/>
          <p:cNvSpPr>
            <a:spLocks noGrp="1"/>
          </p:cNvSpPr>
          <p:nvPr>
            <p:ph type="sldNum" sz="quarter" idx="12"/>
          </p:nvPr>
        </p:nvSpPr>
        <p:spPr/>
        <p:txBody>
          <a:bodyPr/>
          <a:lstStyle>
            <a:lvl1pPr>
              <a:defRPr/>
            </a:lvl1pPr>
          </a:lstStyle>
          <a:p>
            <a:pPr defTabSz="844083">
              <a:defRPr/>
            </a:pPr>
            <a:fld id="{95F441CD-08F1-47CA-985D-E82F82F4769C}" type="slidenum">
              <a:rPr lang="nb-NO" smtClean="0"/>
              <a:pPr defTabSz="844083">
                <a:defRPr/>
              </a:pPr>
              <a:t>‹#›</a:t>
            </a:fld>
            <a:endParaRPr lang="nb-NO" dirty="0"/>
          </a:p>
        </p:txBody>
      </p:sp>
    </p:spTree>
    <p:extLst>
      <p:ext uri="{BB962C8B-B14F-4D97-AF65-F5344CB8AC3E}">
        <p14:creationId xmlns:p14="http://schemas.microsoft.com/office/powerpoint/2010/main" val="91957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ktangel 8"/>
          <p:cNvSpPr/>
          <p:nvPr userDrawn="1"/>
        </p:nvSpPr>
        <p:spPr>
          <a:xfrm>
            <a:off x="0" y="0"/>
            <a:ext cx="9144000" cy="6858000"/>
          </a:xfrm>
          <a:prstGeom prst="rect">
            <a:avLst/>
          </a:prstGeom>
          <a:solidFill>
            <a:srgbClr val="0044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6" name="Plassholder for dato 3"/>
          <p:cNvSpPr>
            <a:spLocks noGrp="1"/>
          </p:cNvSpPr>
          <p:nvPr>
            <p:ph type="dt" sz="half" idx="10"/>
          </p:nvPr>
        </p:nvSpPr>
        <p:spPr/>
        <p:txBody>
          <a:bodyPr/>
          <a:lstStyle>
            <a:lvl1pPr>
              <a:defRPr/>
            </a:lvl1pPr>
          </a:lstStyle>
          <a:p>
            <a:pPr>
              <a:defRPr/>
            </a:pPr>
            <a:fld id="{A9808C7D-3147-40DA-A8AE-4CA29E63FF41}" type="datetimeFigureOut">
              <a:rPr lang="nb-NO"/>
              <a:pPr>
                <a:defRPr/>
              </a:pPr>
              <a:t>09.05.2019</a:t>
            </a:fld>
            <a:endParaRPr lang="nb-NO"/>
          </a:p>
        </p:txBody>
      </p:sp>
      <p:sp>
        <p:nvSpPr>
          <p:cNvPr id="7" name="Plassholder for bunntekst 4"/>
          <p:cNvSpPr>
            <a:spLocks noGrp="1"/>
          </p:cNvSpPr>
          <p:nvPr>
            <p:ph type="ftr" sz="quarter" idx="11"/>
          </p:nvPr>
        </p:nvSpPr>
        <p:spPr/>
        <p:txBody>
          <a:bodyPr/>
          <a:lstStyle>
            <a:lvl1pPr>
              <a:defRPr/>
            </a:lvl1pPr>
          </a:lstStyle>
          <a:p>
            <a:pPr>
              <a:defRPr/>
            </a:pPr>
            <a:endParaRPr lang="nb-NO"/>
          </a:p>
        </p:txBody>
      </p:sp>
      <p:sp>
        <p:nvSpPr>
          <p:cNvPr id="8" name="Plassholder for lysbildenummer 5"/>
          <p:cNvSpPr>
            <a:spLocks noGrp="1"/>
          </p:cNvSpPr>
          <p:nvPr>
            <p:ph type="sldNum" sz="quarter" idx="12"/>
          </p:nvPr>
        </p:nvSpPr>
        <p:spPr/>
        <p:txBody>
          <a:bodyPr/>
          <a:lstStyle>
            <a:lvl1pPr>
              <a:defRPr/>
            </a:lvl1pPr>
          </a:lstStyle>
          <a:p>
            <a:pPr>
              <a:defRPr/>
            </a:pPr>
            <a:fld id="{EAE61012-3701-4069-AE15-6CAAFEF39D09}" type="slidenum">
              <a:rPr lang="nb-NO"/>
              <a:pPr>
                <a:defRPr/>
              </a:pPr>
              <a:t>‹#›</a:t>
            </a:fld>
            <a:endParaRPr lang="nb-NO"/>
          </a:p>
        </p:txBody>
      </p:sp>
      <p:pic>
        <p:nvPicPr>
          <p:cNvPr id="10" name="Picture 8" descr="logoHvit"/>
          <p:cNvPicPr>
            <a:picLocks noChangeAspect="1" noChangeArrowheads="1"/>
          </p:cNvPicPr>
          <p:nvPr userDrawn="1"/>
        </p:nvPicPr>
        <p:blipFill>
          <a:blip r:embed="rId2" cstate="print"/>
          <a:srcRect/>
          <a:stretch>
            <a:fillRect/>
          </a:stretch>
        </p:blipFill>
        <p:spPr bwMode="auto">
          <a:xfrm>
            <a:off x="7740352" y="404664"/>
            <a:ext cx="887412" cy="625475"/>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tel og innho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nvPr>
        </p:nvGraphicFramePr>
        <p:xfrm>
          <a:off x="1129" y="1505"/>
          <a:ext cx="1128" cy="1504"/>
        </p:xfrm>
        <a:graphic>
          <a:graphicData uri="http://schemas.openxmlformats.org/presentationml/2006/ole">
            <mc:AlternateContent xmlns:mc="http://schemas.openxmlformats.org/markup-compatibility/2006">
              <mc:Choice xmlns:v="urn:schemas-microsoft-com:vml" Requires="v">
                <p:oleObj spid="_x0000_s51229" name="think-cell Slide" r:id="rId4" imgW="308" imgH="309" progId="TCLayout.ActiveDocument.1">
                  <p:embed/>
                </p:oleObj>
              </mc:Choice>
              <mc:Fallback>
                <p:oleObj name="think-cell Slide" r:id="rId4" imgW="308" imgH="309" progId="TCLayout.ActiveDocument.1">
                  <p:embed/>
                  <p:pic>
                    <p:nvPicPr>
                      <p:cNvPr id="5" name="Objekt 4" hidden="1"/>
                      <p:cNvPicPr/>
                      <p:nvPr/>
                    </p:nvPicPr>
                    <p:blipFill>
                      <a:blip r:embed="rId5"/>
                      <a:stretch>
                        <a:fillRect/>
                      </a:stretch>
                    </p:blipFill>
                    <p:spPr>
                      <a:xfrm>
                        <a:off x="1129" y="1505"/>
                        <a:ext cx="1128" cy="1504"/>
                      </a:xfrm>
                      <a:prstGeom prst="rect">
                        <a:avLst/>
                      </a:prstGeom>
                    </p:spPr>
                  </p:pic>
                </p:oleObj>
              </mc:Fallback>
            </mc:AlternateContent>
          </a:graphicData>
        </a:graphic>
      </p:graphicFrame>
      <p:sp>
        <p:nvSpPr>
          <p:cNvPr id="4" name="Rektangel 6"/>
          <p:cNvSpPr/>
          <p:nvPr/>
        </p:nvSpPr>
        <p:spPr>
          <a:xfrm>
            <a:off x="0" y="2"/>
            <a:ext cx="9150351"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298" tIns="38149" rIns="76298" bIns="38149" anchor="ctr"/>
          <a:lstStyle/>
          <a:p>
            <a:pPr algn="ctr" fontAlgn="auto">
              <a:spcBef>
                <a:spcPts val="0"/>
              </a:spcBef>
              <a:spcAft>
                <a:spcPts val="0"/>
              </a:spcAft>
              <a:defRPr/>
            </a:pPr>
            <a:endParaRPr lang="nb-NO" sz="2275" dirty="0"/>
          </a:p>
        </p:txBody>
      </p:sp>
      <p:sp>
        <p:nvSpPr>
          <p:cNvPr id="2" name="Tittel 1"/>
          <p:cNvSpPr>
            <a:spLocks noGrp="1"/>
          </p:cNvSpPr>
          <p:nvPr>
            <p:ph type="title"/>
          </p:nvPr>
        </p:nvSpPr>
        <p:spPr>
          <a:solidFill>
            <a:schemeClr val="tx1"/>
          </a:solidFill>
        </p:spPr>
        <p:txBody>
          <a:bodyPr/>
          <a:lstStyle>
            <a:lvl1pPr>
              <a:defRPr sz="2275"/>
            </a:lvl1pPr>
          </a:lstStyle>
          <a:p>
            <a:r>
              <a:rPr lang="nb-NO"/>
              <a:t>Klikk for å redigere tittelstil</a:t>
            </a:r>
            <a:endParaRPr lang="nb-NO" dirty="0"/>
          </a:p>
        </p:txBody>
      </p:sp>
      <p:sp>
        <p:nvSpPr>
          <p:cNvPr id="3" name="Plassholder for innhold 2"/>
          <p:cNvSpPr>
            <a:spLocks noGrp="1"/>
          </p:cNvSpPr>
          <p:nvPr>
            <p:ph idx="1"/>
          </p:nvPr>
        </p:nvSpPr>
        <p:spPr>
          <a:xfrm>
            <a:off x="457201" y="1654942"/>
            <a:ext cx="8229600" cy="4471223"/>
          </a:xfrm>
        </p:spPr>
        <p:txBody>
          <a:bodyPr/>
          <a:lstStyle>
            <a:lvl1pPr>
              <a:defRPr>
                <a:solidFill>
                  <a:schemeClr val="accent6">
                    <a:lumMod val="10000"/>
                  </a:schemeClr>
                </a:solidFill>
              </a:defRPr>
            </a:lvl1pPr>
            <a:lvl2pPr>
              <a:defRPr>
                <a:solidFill>
                  <a:schemeClr val="accent6">
                    <a:lumMod val="10000"/>
                  </a:schemeClr>
                </a:solidFill>
              </a:defRPr>
            </a:lvl2pPr>
            <a:lvl3pPr>
              <a:defRPr>
                <a:solidFill>
                  <a:schemeClr val="accent6">
                    <a:lumMod val="10000"/>
                  </a:schemeClr>
                </a:solidFill>
              </a:defRPr>
            </a:lvl3pPr>
            <a:lvl4pPr>
              <a:defRPr>
                <a:solidFill>
                  <a:srgbClr val="004990"/>
                </a:solidFill>
              </a:defRPr>
            </a:lvl4pPr>
            <a:lvl5pPr>
              <a:defRPr>
                <a:solidFill>
                  <a:srgbClr val="004990"/>
                </a:solidFill>
              </a:defRPr>
            </a:lvl5pPr>
          </a:lstStyle>
          <a:p>
            <a:pPr lvl="0"/>
            <a:r>
              <a:rPr lang="nb-NO"/>
              <a:t>Rediger tekststiler i malen</a:t>
            </a:r>
          </a:p>
          <a:p>
            <a:pPr lvl="1"/>
            <a:r>
              <a:rPr lang="nb-NO"/>
              <a:t>Andre nivå</a:t>
            </a:r>
          </a:p>
          <a:p>
            <a:pPr lvl="2"/>
            <a:r>
              <a:rPr lang="nb-NO"/>
              <a:t>Tredje nivå</a:t>
            </a:r>
          </a:p>
        </p:txBody>
      </p:sp>
      <p:sp>
        <p:nvSpPr>
          <p:cNvPr id="6" name="Plassholder for dato 3"/>
          <p:cNvSpPr>
            <a:spLocks noGrp="1"/>
          </p:cNvSpPr>
          <p:nvPr>
            <p:ph type="dt" sz="half" idx="10"/>
          </p:nvPr>
        </p:nvSpPr>
        <p:spPr/>
        <p:txBody>
          <a:bodyPr/>
          <a:lstStyle>
            <a:lvl1pPr>
              <a:defRPr sz="853">
                <a:solidFill>
                  <a:srgbClr val="004990"/>
                </a:solidFill>
              </a:defRPr>
            </a:lvl1pPr>
          </a:lstStyle>
          <a:p>
            <a:pPr>
              <a:defRPr/>
            </a:pPr>
            <a:r>
              <a:rPr lang="nb-NO"/>
              <a:t>Note:</a:t>
            </a:r>
            <a:endParaRPr lang="nb-NO" dirty="0"/>
          </a:p>
        </p:txBody>
      </p:sp>
      <p:sp>
        <p:nvSpPr>
          <p:cNvPr id="7" name="Plassholder for bunntekst 4"/>
          <p:cNvSpPr>
            <a:spLocks noGrp="1"/>
          </p:cNvSpPr>
          <p:nvPr>
            <p:ph type="ftr" sz="quarter" idx="11"/>
          </p:nvPr>
        </p:nvSpPr>
        <p:spPr/>
        <p:txBody>
          <a:bodyPr/>
          <a:lstStyle>
            <a:lvl1pPr>
              <a:defRPr sz="853">
                <a:solidFill>
                  <a:srgbClr val="004990"/>
                </a:solidFill>
              </a:defRPr>
            </a:lvl1pPr>
          </a:lstStyle>
          <a:p>
            <a:pPr>
              <a:defRPr/>
            </a:pPr>
            <a:r>
              <a:rPr lang="en-US"/>
              <a:t>Nokas Cash Handling©2017 </a:t>
            </a:r>
          </a:p>
          <a:p>
            <a:pPr>
              <a:defRPr/>
            </a:pPr>
            <a:r>
              <a:rPr lang="en-US"/>
              <a:t>All rights reserved</a:t>
            </a:r>
            <a:endParaRPr lang="en-US" dirty="0"/>
          </a:p>
        </p:txBody>
      </p:sp>
      <p:sp>
        <p:nvSpPr>
          <p:cNvPr id="8" name="Plassholder for lysbildenummer 5"/>
          <p:cNvSpPr>
            <a:spLocks noGrp="1"/>
          </p:cNvSpPr>
          <p:nvPr>
            <p:ph type="sldNum" sz="quarter" idx="12"/>
          </p:nvPr>
        </p:nvSpPr>
        <p:spPr/>
        <p:txBody>
          <a:bodyPr/>
          <a:lstStyle>
            <a:lvl1pPr>
              <a:defRPr sz="853">
                <a:solidFill>
                  <a:srgbClr val="004990"/>
                </a:solidFill>
              </a:defRPr>
            </a:lvl1pPr>
          </a:lstStyle>
          <a:p>
            <a:pPr>
              <a:defRPr/>
            </a:pPr>
            <a:fld id="{A3D0A76D-C10B-4A60-A014-F2179E29D390}" type="slidenum">
              <a:rPr lang="nb-NO" smtClean="0"/>
              <a:pPr>
                <a:defRPr/>
              </a:pPr>
              <a:t>‹#›</a:t>
            </a:fld>
            <a:endParaRPr lang="nb-NO" dirty="0"/>
          </a:p>
        </p:txBody>
      </p:sp>
      <p:pic>
        <p:nvPicPr>
          <p:cNvPr id="9" name="Bild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54186" y="303303"/>
            <a:ext cx="699471" cy="653875"/>
          </a:xfrm>
          <a:prstGeom prst="rect">
            <a:avLst/>
          </a:prstGeom>
        </p:spPr>
      </p:pic>
      <p:sp>
        <p:nvSpPr>
          <p:cNvPr id="14" name="Plassholder for tekst 2"/>
          <p:cNvSpPr>
            <a:spLocks noGrp="1"/>
          </p:cNvSpPr>
          <p:nvPr>
            <p:ph type="body" idx="14"/>
          </p:nvPr>
        </p:nvSpPr>
        <p:spPr>
          <a:xfrm>
            <a:off x="307091" y="1313774"/>
            <a:ext cx="3110521" cy="264520"/>
          </a:xfrm>
          <a:prstGeom prst="rect">
            <a:avLst/>
          </a:prstGeom>
        </p:spPr>
        <p:txBody>
          <a:bodyPr>
            <a:noAutofit/>
          </a:bodyPr>
          <a:lstStyle>
            <a:lvl1pPr marL="0" indent="0">
              <a:buNone/>
              <a:defRPr sz="853" b="1" cap="small" baseline="0">
                <a:solidFill>
                  <a:srgbClr val="000000"/>
                </a:solidFill>
                <a:latin typeface="+mj-lt"/>
              </a:defRPr>
            </a:lvl1pPr>
            <a:lvl2pPr marL="324928" indent="0">
              <a:buNone/>
              <a:defRPr sz="1422" b="1"/>
            </a:lvl2pPr>
            <a:lvl3pPr marL="649856" indent="0">
              <a:buNone/>
              <a:defRPr sz="1279" b="1"/>
            </a:lvl3pPr>
            <a:lvl4pPr marL="974783" indent="0">
              <a:buNone/>
              <a:defRPr sz="1137" b="1"/>
            </a:lvl4pPr>
            <a:lvl5pPr marL="1299711" indent="0">
              <a:buNone/>
              <a:defRPr sz="1137" b="1"/>
            </a:lvl5pPr>
            <a:lvl6pPr marL="1624638" indent="0">
              <a:buNone/>
              <a:defRPr sz="1137" b="1"/>
            </a:lvl6pPr>
            <a:lvl7pPr marL="1949566" indent="0">
              <a:buNone/>
              <a:defRPr sz="1137" b="1"/>
            </a:lvl7pPr>
            <a:lvl8pPr marL="2274493" indent="0">
              <a:buNone/>
              <a:defRPr sz="1137" b="1"/>
            </a:lvl8pPr>
            <a:lvl9pPr marL="2599422" indent="0">
              <a:buNone/>
              <a:defRPr sz="1137" b="1"/>
            </a:lvl9pPr>
          </a:lstStyle>
          <a:p>
            <a:pPr marL="0" marR="0" lvl="0" indent="0" algn="l" defTabSz="649856" rtl="0" eaLnBrk="1" fontAlgn="base" latinLnBrk="0" hangingPunct="1">
              <a:lnSpc>
                <a:spcPct val="100000"/>
              </a:lnSpc>
              <a:spcBef>
                <a:spcPct val="20000"/>
              </a:spcBef>
              <a:spcAft>
                <a:spcPts val="426"/>
              </a:spcAft>
              <a:buClrTx/>
              <a:buSzTx/>
              <a:buFont typeface="Arial" charset="0"/>
              <a:buNone/>
              <a:tabLst/>
              <a:defRPr/>
            </a:pPr>
            <a:r>
              <a:rPr lang="nb-NO"/>
              <a:t>Rediger tekststiler i malen</a:t>
            </a:r>
          </a:p>
        </p:txBody>
      </p:sp>
    </p:spTree>
    <p:extLst>
      <p:ext uri="{BB962C8B-B14F-4D97-AF65-F5344CB8AC3E}">
        <p14:creationId xmlns:p14="http://schemas.microsoft.com/office/powerpoint/2010/main" val="428641320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8_Tittel og innhold">
    <p:spTree>
      <p:nvGrpSpPr>
        <p:cNvPr id="1" name=""/>
        <p:cNvGrpSpPr/>
        <p:nvPr/>
      </p:nvGrpSpPr>
      <p:grpSpPr>
        <a:xfrm>
          <a:off x="0" y="0"/>
          <a:ext cx="0" cy="0"/>
          <a:chOff x="0" y="0"/>
          <a:chExt cx="0" cy="0"/>
        </a:xfrm>
      </p:grpSpPr>
      <p:sp>
        <p:nvSpPr>
          <p:cNvPr id="12" name="Plassholder for tekst 2"/>
          <p:cNvSpPr>
            <a:spLocks noGrp="1"/>
          </p:cNvSpPr>
          <p:nvPr>
            <p:ph type="body" idx="13"/>
          </p:nvPr>
        </p:nvSpPr>
        <p:spPr>
          <a:xfrm>
            <a:off x="398874" y="1326594"/>
            <a:ext cx="4040188" cy="279154"/>
          </a:xfrm>
        </p:spPr>
        <p:txBody>
          <a:bodyPr>
            <a:noAutofit/>
          </a:bodyPr>
          <a:lstStyle>
            <a:lvl1pPr marL="0" indent="0">
              <a:buNone/>
              <a:defRPr sz="1108" b="1" cap="small" baseline="0">
                <a:latin typeface="+mj-lt"/>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marL="0" marR="0" lvl="0" indent="0" algn="l" defTabSz="844083" rtl="0" eaLnBrk="1" fontAlgn="base" latinLnBrk="0" hangingPunct="1">
              <a:lnSpc>
                <a:spcPct val="100000"/>
              </a:lnSpc>
              <a:spcBef>
                <a:spcPct val="20000"/>
              </a:spcBef>
              <a:spcAft>
                <a:spcPts val="554"/>
              </a:spcAft>
              <a:buClrTx/>
              <a:buSzTx/>
              <a:buFont typeface="Arial" charset="0"/>
              <a:buNone/>
              <a:tabLst/>
              <a:defRPr/>
            </a:pPr>
            <a:endParaRPr lang="nb-NO" dirty="0"/>
          </a:p>
        </p:txBody>
      </p:sp>
      <p:sp>
        <p:nvSpPr>
          <p:cNvPr id="4" name="Rektangel 6"/>
          <p:cNvSpPr/>
          <p:nvPr userDrawn="1"/>
        </p:nvSpPr>
        <p:spPr>
          <a:xfrm>
            <a:off x="0" y="0"/>
            <a:ext cx="91440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prstClr val="white"/>
              </a:solidFill>
            </a:endParaRPr>
          </a:p>
        </p:txBody>
      </p:sp>
      <p:sp>
        <p:nvSpPr>
          <p:cNvPr id="2" name="Tittel 1"/>
          <p:cNvSpPr>
            <a:spLocks noGrp="1"/>
          </p:cNvSpPr>
          <p:nvPr>
            <p:ph type="title"/>
          </p:nvPr>
        </p:nvSpPr>
        <p:spPr>
          <a:xfrm>
            <a:off x="467547" y="0"/>
            <a:ext cx="7095558" cy="1295400"/>
          </a:xfrm>
          <a:solidFill>
            <a:schemeClr val="tx1"/>
          </a:solidFill>
        </p:spPr>
        <p:txBody>
          <a:bodyPr/>
          <a:lstStyle>
            <a:lvl1pPr>
              <a:defRPr sz="1846"/>
            </a:lvl1pPr>
          </a:lstStyle>
          <a:p>
            <a:r>
              <a:rPr lang="nb-NO" dirty="0"/>
              <a:t>Klikk for å redigere tittelstil</a:t>
            </a:r>
          </a:p>
        </p:txBody>
      </p:sp>
      <p:sp>
        <p:nvSpPr>
          <p:cNvPr id="3" name="Plassholder for innhold 2"/>
          <p:cNvSpPr>
            <a:spLocks noGrp="1"/>
          </p:cNvSpPr>
          <p:nvPr>
            <p:ph idx="1"/>
          </p:nvPr>
        </p:nvSpPr>
        <p:spPr>
          <a:xfrm>
            <a:off x="457200" y="1700808"/>
            <a:ext cx="8229600" cy="4425359"/>
          </a:xfrm>
        </p:spPr>
        <p:txBody>
          <a:bodyPr/>
          <a:lstStyle>
            <a:lvl1pPr>
              <a:defRPr sz="1662">
                <a:solidFill>
                  <a:srgbClr val="004990"/>
                </a:solidFill>
              </a:defRPr>
            </a:lvl1pPr>
            <a:lvl2pPr>
              <a:defRPr>
                <a:solidFill>
                  <a:srgbClr val="004990"/>
                </a:solidFill>
              </a:defRPr>
            </a:lvl2pPr>
            <a:lvl3pPr>
              <a:defRPr>
                <a:solidFill>
                  <a:srgbClr val="004990"/>
                </a:solidFill>
              </a:defRPr>
            </a:lvl3pPr>
            <a:lvl4pPr>
              <a:defRPr>
                <a:solidFill>
                  <a:srgbClr val="004990"/>
                </a:solidFill>
              </a:defRPr>
            </a:lvl4pPr>
            <a:lvl5pPr>
              <a:defRPr>
                <a:solidFill>
                  <a:srgbClr val="004990"/>
                </a:solidFill>
              </a:defRPr>
            </a:lvl5pPr>
          </a:lstStyle>
          <a:p>
            <a:pPr lvl="0"/>
            <a:r>
              <a:rPr lang="nb-NO" dirty="0"/>
              <a:t>Klikk for å redigere tekststiler i malen</a:t>
            </a:r>
          </a:p>
          <a:p>
            <a:pPr lvl="1"/>
            <a:r>
              <a:rPr lang="nb-NO" dirty="0"/>
              <a:t>Andre nivå</a:t>
            </a:r>
          </a:p>
          <a:p>
            <a:pPr lvl="2"/>
            <a:r>
              <a:rPr lang="nb-NO" dirty="0"/>
              <a:t>Tredje nivå</a:t>
            </a:r>
          </a:p>
        </p:txBody>
      </p:sp>
      <p:pic>
        <p:nvPicPr>
          <p:cNvPr id="9" name="Picture 8" descr="logoHvit"/>
          <p:cNvPicPr>
            <a:picLocks noChangeAspect="1" noChangeArrowheads="1"/>
          </p:cNvPicPr>
          <p:nvPr userDrawn="1"/>
        </p:nvPicPr>
        <p:blipFill>
          <a:blip r:embed="rId4" cstate="print"/>
          <a:srcRect/>
          <a:stretch>
            <a:fillRect/>
          </a:stretch>
        </p:blipFill>
        <p:spPr bwMode="auto">
          <a:xfrm>
            <a:off x="7740352" y="404667"/>
            <a:ext cx="887412" cy="625475"/>
          </a:xfrm>
          <a:prstGeom prst="rect">
            <a:avLst/>
          </a:prstGeom>
          <a:noFill/>
          <a:ln w="9525">
            <a:noFill/>
            <a:miter lim="800000"/>
            <a:headEnd/>
            <a:tailEnd/>
          </a:ln>
        </p:spPr>
      </p:pic>
      <p:sp>
        <p:nvSpPr>
          <p:cNvPr id="10" name="Plassholder for bunntekst 4"/>
          <p:cNvSpPr>
            <a:spLocks noGrp="1"/>
          </p:cNvSpPr>
          <p:nvPr userDrawn="1">
            <p:ph type="ftr" sz="quarter" idx="11"/>
            <p:custDataLst>
              <p:tags r:id="rId1"/>
            </p:custDataLst>
          </p:nvPr>
        </p:nvSpPr>
        <p:spPr>
          <a:xfrm>
            <a:off x="3124200" y="6356364"/>
            <a:ext cx="2895600" cy="365125"/>
          </a:xfrm>
        </p:spPr>
        <p:txBody>
          <a:bodyPr/>
          <a:lstStyle>
            <a:lvl1pPr marL="0" marR="0" indent="0" algn="ctr" defTabSz="844083" rtl="0" eaLnBrk="1" fontAlgn="auto" latinLnBrk="0" hangingPunct="1">
              <a:lnSpc>
                <a:spcPct val="100000"/>
              </a:lnSpc>
              <a:spcBef>
                <a:spcPts val="0"/>
              </a:spcBef>
              <a:spcAft>
                <a:spcPts val="0"/>
              </a:spcAft>
              <a:buClrTx/>
              <a:buSzTx/>
              <a:buFontTx/>
              <a:buNone/>
              <a:tabLst/>
              <a:defRPr sz="923">
                <a:solidFill>
                  <a:srgbClr val="004990"/>
                </a:solidFill>
              </a:defRPr>
            </a:lvl1pPr>
          </a:lstStyle>
          <a:p>
            <a:pPr>
              <a:defRPr/>
            </a:pPr>
            <a:r>
              <a:rPr lang="nb-NO" dirty="0"/>
              <a:t>Nokas Cash Handling ©2011</a:t>
            </a:r>
          </a:p>
          <a:p>
            <a:pPr>
              <a:defRPr/>
            </a:pPr>
            <a:r>
              <a:rPr lang="nb-NO" dirty="0"/>
              <a:t>All rights reserved</a:t>
            </a:r>
          </a:p>
        </p:txBody>
      </p:sp>
      <p:sp>
        <p:nvSpPr>
          <p:cNvPr id="11" name="Plassholder for lysbildenummer 5"/>
          <p:cNvSpPr>
            <a:spLocks noGrp="1"/>
          </p:cNvSpPr>
          <p:nvPr userDrawn="1">
            <p:ph type="sldNum" sz="quarter" idx="12"/>
            <p:custDataLst>
              <p:tags r:id="rId2"/>
            </p:custDataLst>
          </p:nvPr>
        </p:nvSpPr>
        <p:spPr>
          <a:xfrm>
            <a:off x="6553200" y="6356364"/>
            <a:ext cx="2133600" cy="365125"/>
          </a:xfrm>
        </p:spPr>
        <p:txBody>
          <a:bodyPr/>
          <a:lstStyle>
            <a:lvl1pPr>
              <a:defRPr sz="923" smtClean="0">
                <a:solidFill>
                  <a:srgbClr val="004990"/>
                </a:solidFill>
              </a:defRPr>
            </a:lvl1pPr>
          </a:lstStyle>
          <a:p>
            <a:pPr>
              <a:defRPr/>
            </a:pPr>
            <a:fld id="{4C33AAD3-8822-43F9-993F-E7C3EBC2FF00}" type="slidenum">
              <a:rPr lang="nb-NO" smtClean="0"/>
              <a:pPr>
                <a:defRPr/>
              </a:pPr>
              <a:t>‹#›</a:t>
            </a:fld>
            <a:endParaRPr lang="nb-NO"/>
          </a:p>
        </p:txBody>
      </p:sp>
    </p:spTree>
    <p:extLst>
      <p:ext uri="{BB962C8B-B14F-4D97-AF65-F5344CB8AC3E}">
        <p14:creationId xmlns:p14="http://schemas.microsoft.com/office/powerpoint/2010/main" val="1725702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Copyright">
    <p:spTree>
      <p:nvGrpSpPr>
        <p:cNvPr id="1" name=""/>
        <p:cNvGrpSpPr/>
        <p:nvPr/>
      </p:nvGrpSpPr>
      <p:grpSpPr>
        <a:xfrm>
          <a:off x="0" y="0"/>
          <a:ext cx="0" cy="0"/>
          <a:chOff x="0" y="0"/>
          <a:chExt cx="0" cy="0"/>
        </a:xfrm>
      </p:grpSpPr>
      <p:sp>
        <p:nvSpPr>
          <p:cNvPr id="4" name="Rektangel 6"/>
          <p:cNvSpPr/>
          <p:nvPr/>
        </p:nvSpPr>
        <p:spPr>
          <a:xfrm>
            <a:off x="0" y="0"/>
            <a:ext cx="915035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prstClr val="white"/>
              </a:solidFill>
            </a:endParaRPr>
          </a:p>
        </p:txBody>
      </p:sp>
      <p:pic>
        <p:nvPicPr>
          <p:cNvPr id="5" name="Picture 2" descr="K:\D+B Jobber\NOKAS\Profil nytt selskap\  LOGOER\Nokas Hovedlogo\Hoydeformat\SORT_HVIT\Nokas_HVIT_H.png"/>
          <p:cNvPicPr>
            <a:picLocks noChangeAspect="1" noChangeArrowheads="1"/>
          </p:cNvPicPr>
          <p:nvPr/>
        </p:nvPicPr>
        <p:blipFill>
          <a:blip r:embed="rId2"/>
          <a:srcRect/>
          <a:stretch>
            <a:fillRect/>
          </a:stretch>
        </p:blipFill>
        <p:spPr bwMode="auto">
          <a:xfrm>
            <a:off x="7643813" y="322263"/>
            <a:ext cx="1104900" cy="919162"/>
          </a:xfrm>
          <a:prstGeom prst="rect">
            <a:avLst/>
          </a:prstGeom>
          <a:noFill/>
          <a:ln w="9525">
            <a:noFill/>
            <a:miter lim="800000"/>
            <a:headEnd/>
            <a:tailEnd/>
          </a:ln>
        </p:spPr>
      </p:pic>
      <p:sp>
        <p:nvSpPr>
          <p:cNvPr id="6" name="TekstSylinder 5"/>
          <p:cNvSpPr txBox="1"/>
          <p:nvPr/>
        </p:nvSpPr>
        <p:spPr>
          <a:xfrm>
            <a:off x="3132138" y="6434138"/>
            <a:ext cx="2879725" cy="523875"/>
          </a:xfrm>
          <a:prstGeom prst="rect">
            <a:avLst/>
          </a:prstGeom>
          <a:noFill/>
        </p:spPr>
        <p:txBody>
          <a:bodyPr>
            <a:spAutoFit/>
          </a:bodyPr>
          <a:lstStyle/>
          <a:p>
            <a:pPr algn="ctr" fontAlgn="base">
              <a:spcBef>
                <a:spcPct val="0"/>
              </a:spcBef>
              <a:spcAft>
                <a:spcPct val="0"/>
              </a:spcAft>
              <a:defRPr/>
            </a:pPr>
            <a:r>
              <a:rPr lang="nb-NO" sz="1000" dirty="0">
                <a:solidFill>
                  <a:srgbClr val="004489"/>
                </a:solidFill>
              </a:rPr>
              <a:t>© NOKAS – All rights </a:t>
            </a:r>
            <a:r>
              <a:rPr lang="nb-NO" sz="1000" dirty="0" err="1">
                <a:solidFill>
                  <a:srgbClr val="004489"/>
                </a:solidFill>
              </a:rPr>
              <a:t>reserved</a:t>
            </a:r>
            <a:endParaRPr lang="nb-NO" sz="1000" dirty="0">
              <a:solidFill>
                <a:srgbClr val="004489"/>
              </a:solidFill>
            </a:endParaRPr>
          </a:p>
          <a:p>
            <a:pPr fontAlgn="base">
              <a:spcBef>
                <a:spcPct val="0"/>
              </a:spcBef>
              <a:spcAft>
                <a:spcPct val="0"/>
              </a:spcAft>
              <a:defRPr/>
            </a:pPr>
            <a:endParaRPr lang="nb-NO" dirty="0">
              <a:solidFill>
                <a:srgbClr val="004489"/>
              </a:solidFill>
              <a:latin typeface="Arial" charset="0"/>
            </a:endParaRPr>
          </a:p>
        </p:txBody>
      </p:sp>
      <p:sp>
        <p:nvSpPr>
          <p:cNvPr id="2" name="Tittel 1"/>
          <p:cNvSpPr>
            <a:spLocks noGrp="1"/>
          </p:cNvSpPr>
          <p:nvPr>
            <p:ph type="title"/>
          </p:nvPr>
        </p:nvSpPr>
        <p:spPr>
          <a:solidFill>
            <a:schemeClr val="tx1"/>
          </a:solidFill>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a:solidFill>
                  <a:srgbClr val="004990"/>
                </a:solidFill>
              </a:defRPr>
            </a:lvl1pPr>
            <a:lvl2pPr>
              <a:defRPr>
                <a:solidFill>
                  <a:srgbClr val="004990"/>
                </a:solidFill>
              </a:defRPr>
            </a:lvl2pPr>
            <a:lvl3pPr>
              <a:defRPr>
                <a:solidFill>
                  <a:srgbClr val="004990"/>
                </a:solidFill>
              </a:defRPr>
            </a:lvl3pPr>
            <a:lvl4pPr>
              <a:defRPr>
                <a:solidFill>
                  <a:srgbClr val="004990"/>
                </a:solidFill>
              </a:defRPr>
            </a:lvl4pPr>
            <a:lvl5pPr>
              <a:defRPr>
                <a:solidFill>
                  <a:srgbClr val="004990"/>
                </a:solidFill>
              </a:defRPr>
            </a:lvl5pPr>
          </a:lstStyle>
          <a:p>
            <a:pPr lvl="0"/>
            <a:r>
              <a:rPr lang="nb-NO"/>
              <a:t>Klikk for å redigere tekststiler i malen</a:t>
            </a:r>
          </a:p>
          <a:p>
            <a:pPr lvl="1"/>
            <a:r>
              <a:rPr lang="nb-NO"/>
              <a:t>Andre nivå</a:t>
            </a:r>
          </a:p>
          <a:p>
            <a:pPr lvl="2"/>
            <a:r>
              <a:rPr lang="nb-NO"/>
              <a:t>Tredje nivå</a:t>
            </a:r>
          </a:p>
        </p:txBody>
      </p:sp>
      <p:sp>
        <p:nvSpPr>
          <p:cNvPr id="7" name="Plassholder for dato 3"/>
          <p:cNvSpPr>
            <a:spLocks noGrp="1"/>
          </p:cNvSpPr>
          <p:nvPr>
            <p:ph type="dt" sz="half" idx="10"/>
          </p:nvPr>
        </p:nvSpPr>
        <p:spPr/>
        <p:txBody>
          <a:bodyPr/>
          <a:lstStyle>
            <a:lvl1pPr>
              <a:defRPr>
                <a:solidFill>
                  <a:srgbClr val="004990"/>
                </a:solidFill>
              </a:defRPr>
            </a:lvl1pPr>
          </a:lstStyle>
          <a:p>
            <a:pPr>
              <a:defRPr/>
            </a:pPr>
            <a:fld id="{008AD181-056B-498E-9EAA-C4AF7B8CAF37}" type="datetimeFigureOut">
              <a:rPr lang="nb-NO"/>
              <a:pPr>
                <a:defRPr/>
              </a:pPr>
              <a:t>09.05.2019</a:t>
            </a:fld>
            <a:endParaRPr lang="nb-NO" dirty="0"/>
          </a:p>
        </p:txBody>
      </p:sp>
      <p:sp>
        <p:nvSpPr>
          <p:cNvPr id="8" name="Plassholder for bunntekst 4"/>
          <p:cNvSpPr>
            <a:spLocks noGrp="1"/>
          </p:cNvSpPr>
          <p:nvPr>
            <p:ph type="ftr" sz="quarter" idx="11"/>
          </p:nvPr>
        </p:nvSpPr>
        <p:spPr/>
        <p:txBody>
          <a:bodyPr/>
          <a:lstStyle>
            <a:lvl1pPr>
              <a:defRPr>
                <a:solidFill>
                  <a:srgbClr val="004990"/>
                </a:solidFill>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solidFill>
                  <a:srgbClr val="004990"/>
                </a:solidFill>
              </a:defRPr>
            </a:lvl1pPr>
          </a:lstStyle>
          <a:p>
            <a:pPr>
              <a:defRPr/>
            </a:pPr>
            <a:fld id="{7B1E0B03-74FC-4F43-B586-F768E53D0F72}" type="slidenum">
              <a:rPr lang="nb-NO"/>
              <a:pPr>
                <a:defRPr/>
              </a:pPr>
              <a:t>‹#›</a:t>
            </a:fld>
            <a:endParaRPr lang="nb-NO" dirty="0"/>
          </a:p>
        </p:txBody>
      </p:sp>
    </p:spTree>
    <p:extLst>
      <p:ext uri="{BB962C8B-B14F-4D97-AF65-F5344CB8AC3E}">
        <p14:creationId xmlns:p14="http://schemas.microsoft.com/office/powerpoint/2010/main" val="7216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4" name="Rektangel 6"/>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Tittel 1"/>
          <p:cNvSpPr>
            <a:spLocks noGrp="1"/>
          </p:cNvSpPr>
          <p:nvPr>
            <p:ph type="title"/>
          </p:nvPr>
        </p:nvSpPr>
        <p:spPr>
          <a:solidFill>
            <a:schemeClr val="tx1"/>
          </a:solidFill>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lvl1pPr>
              <a:defRPr>
                <a:solidFill>
                  <a:srgbClr val="004990"/>
                </a:solidFill>
              </a:defRPr>
            </a:lvl1pPr>
            <a:lvl2pPr>
              <a:defRPr>
                <a:solidFill>
                  <a:srgbClr val="004990"/>
                </a:solidFill>
              </a:defRPr>
            </a:lvl2pPr>
            <a:lvl3pPr>
              <a:defRPr>
                <a:solidFill>
                  <a:srgbClr val="004990"/>
                </a:solidFill>
              </a:defRPr>
            </a:lvl3pPr>
            <a:lvl4pPr>
              <a:defRPr>
                <a:solidFill>
                  <a:srgbClr val="004990"/>
                </a:solidFill>
              </a:defRPr>
            </a:lvl4pPr>
            <a:lvl5pPr>
              <a:defRPr>
                <a:solidFill>
                  <a:srgbClr val="004990"/>
                </a:solidFill>
              </a:defRPr>
            </a:lvl5pPr>
          </a:lstStyle>
          <a:p>
            <a:pPr lvl="0"/>
            <a:r>
              <a:rPr lang="nb-NO" smtClean="0"/>
              <a:t>Klikk for å redigere tekststiler i malen</a:t>
            </a:r>
          </a:p>
          <a:p>
            <a:pPr lvl="1"/>
            <a:r>
              <a:rPr lang="nb-NO" smtClean="0"/>
              <a:t>Andre nivå</a:t>
            </a:r>
          </a:p>
          <a:p>
            <a:pPr lvl="2"/>
            <a:r>
              <a:rPr lang="nb-NO" smtClean="0"/>
              <a:t>Tredje nivå</a:t>
            </a:r>
          </a:p>
        </p:txBody>
      </p:sp>
      <p:sp>
        <p:nvSpPr>
          <p:cNvPr id="6" name="Plassholder for dato 3"/>
          <p:cNvSpPr>
            <a:spLocks noGrp="1"/>
          </p:cNvSpPr>
          <p:nvPr>
            <p:ph type="dt" sz="half" idx="10"/>
          </p:nvPr>
        </p:nvSpPr>
        <p:spPr/>
        <p:txBody>
          <a:bodyPr/>
          <a:lstStyle>
            <a:lvl1pPr>
              <a:defRPr smtClean="0">
                <a:solidFill>
                  <a:srgbClr val="004990"/>
                </a:solidFill>
              </a:defRPr>
            </a:lvl1pPr>
          </a:lstStyle>
          <a:p>
            <a:pPr>
              <a:defRPr/>
            </a:pPr>
            <a:fld id="{D9671F49-5BF5-4817-8E6B-EEB04BD75DDB}" type="datetimeFigureOut">
              <a:rPr lang="nb-NO"/>
              <a:pPr>
                <a:defRPr/>
              </a:pPr>
              <a:t>09.05.2019</a:t>
            </a:fld>
            <a:endParaRPr lang="nb-NO" dirty="0"/>
          </a:p>
        </p:txBody>
      </p:sp>
      <p:sp>
        <p:nvSpPr>
          <p:cNvPr id="7" name="Plassholder for bunntekst 4"/>
          <p:cNvSpPr>
            <a:spLocks noGrp="1"/>
          </p:cNvSpPr>
          <p:nvPr>
            <p:ph type="ftr" sz="quarter" idx="11"/>
          </p:nvPr>
        </p:nvSpPr>
        <p:spPr/>
        <p:txBody>
          <a:bodyPr/>
          <a:lstStyle>
            <a:lvl1pPr>
              <a:defRPr dirty="0">
                <a:solidFill>
                  <a:srgbClr val="004990"/>
                </a:solidFill>
              </a:defRPr>
            </a:lvl1pPr>
          </a:lstStyle>
          <a:p>
            <a:pPr>
              <a:defRPr/>
            </a:pPr>
            <a:endParaRPr lang="nb-NO"/>
          </a:p>
        </p:txBody>
      </p:sp>
      <p:sp>
        <p:nvSpPr>
          <p:cNvPr id="8" name="Plassholder for lysbildenummer 5"/>
          <p:cNvSpPr>
            <a:spLocks noGrp="1"/>
          </p:cNvSpPr>
          <p:nvPr>
            <p:ph type="sldNum" sz="quarter" idx="12"/>
          </p:nvPr>
        </p:nvSpPr>
        <p:spPr/>
        <p:txBody>
          <a:bodyPr/>
          <a:lstStyle>
            <a:lvl1pPr>
              <a:defRPr smtClean="0">
                <a:solidFill>
                  <a:srgbClr val="004990"/>
                </a:solidFill>
              </a:defRPr>
            </a:lvl1pPr>
          </a:lstStyle>
          <a:p>
            <a:pPr>
              <a:defRPr/>
            </a:pPr>
            <a:fld id="{C7BF7DC0-ADB7-4FD7-9620-07FBEACBB5AF}" type="slidenum">
              <a:rPr lang="nb-NO"/>
              <a:pPr>
                <a:defRPr/>
              </a:pPr>
              <a:t>‹#›</a:t>
            </a:fld>
            <a:endParaRPr lang="nb-NO" dirty="0"/>
          </a:p>
        </p:txBody>
      </p:sp>
      <p:pic>
        <p:nvPicPr>
          <p:cNvPr id="9" name="Picture 8" descr="logoHvit"/>
          <p:cNvPicPr>
            <a:picLocks noChangeAspect="1" noChangeArrowheads="1"/>
          </p:cNvPicPr>
          <p:nvPr userDrawn="1"/>
        </p:nvPicPr>
        <p:blipFill>
          <a:blip r:embed="rId2" cstate="print"/>
          <a:srcRect/>
          <a:stretch>
            <a:fillRect/>
          </a:stretch>
        </p:blipFill>
        <p:spPr bwMode="auto">
          <a:xfrm>
            <a:off x="7740352" y="404664"/>
            <a:ext cx="887412" cy="62547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spTree>
      <p:nvGrpSpPr>
        <p:cNvPr id="1" name=""/>
        <p:cNvGrpSpPr/>
        <p:nvPr/>
      </p:nvGrpSpPr>
      <p:grpSpPr>
        <a:xfrm>
          <a:off x="0" y="0"/>
          <a:ext cx="0" cy="0"/>
          <a:chOff x="0" y="0"/>
          <a:chExt cx="0" cy="0"/>
        </a:xfrm>
      </p:grpSpPr>
      <p:sp>
        <p:nvSpPr>
          <p:cNvPr id="4" name="Plassholder for tittel 1"/>
          <p:cNvSpPr txBox="1">
            <a:spLocks/>
          </p:cNvSpPr>
          <p:nvPr userDrawn="1"/>
        </p:nvSpPr>
        <p:spPr>
          <a:xfrm>
            <a:off x="0" y="0"/>
            <a:ext cx="7199313" cy="1295400"/>
          </a:xfrm>
          <a:prstGeom prst="rect">
            <a:avLst/>
          </a:prstGeom>
          <a:solidFill>
            <a:schemeClr val="tx1"/>
          </a:solidFill>
        </p:spPr>
        <p:txBody>
          <a:bodyPr anchor="ctr">
            <a:normAutofit/>
          </a:bodyPr>
          <a:lstStyle/>
          <a:p>
            <a:pPr algn="ctr" fontAlgn="auto">
              <a:spcAft>
                <a:spcPts val="0"/>
              </a:spcAft>
              <a:defRPr/>
            </a:pPr>
            <a:endParaRPr lang="nb-NO" sz="3200" dirty="0">
              <a:solidFill>
                <a:schemeClr val="bg1"/>
              </a:solidFill>
              <a:latin typeface="Arial" pitchFamily="34" charset="0"/>
              <a:ea typeface="+mj-ea"/>
              <a:cs typeface="Arial" pitchFamily="34" charset="0"/>
            </a:endParaRPr>
          </a:p>
        </p:txBody>
      </p:sp>
      <p:sp>
        <p:nvSpPr>
          <p:cNvPr id="5" name="Rektangel 8"/>
          <p:cNvSpPr/>
          <p:nvPr userDrawn="1"/>
        </p:nvSpPr>
        <p:spPr>
          <a:xfrm>
            <a:off x="7019925" y="0"/>
            <a:ext cx="2160588"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Tittel 1"/>
          <p:cNvSpPr>
            <a:spLocks noGrp="1"/>
          </p:cNvSpPr>
          <p:nvPr>
            <p:ph type="title"/>
          </p:nvPr>
        </p:nvSpPr>
        <p:spPr>
          <a:xfrm>
            <a:off x="722313" y="4406900"/>
            <a:ext cx="7772400" cy="1362075"/>
          </a:xfrm>
          <a:solidFill>
            <a:schemeClr val="tx1"/>
          </a:solidFill>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Plassholder for dato 3"/>
          <p:cNvSpPr>
            <a:spLocks noGrp="1"/>
          </p:cNvSpPr>
          <p:nvPr>
            <p:ph type="dt" sz="half" idx="10"/>
          </p:nvPr>
        </p:nvSpPr>
        <p:spPr/>
        <p:txBody>
          <a:bodyPr/>
          <a:lstStyle>
            <a:lvl1pPr>
              <a:defRPr/>
            </a:lvl1pPr>
          </a:lstStyle>
          <a:p>
            <a:pPr>
              <a:defRPr/>
            </a:pPr>
            <a:fld id="{58901250-254A-48D0-9052-0753916BEE8C}" type="datetimeFigureOut">
              <a:rPr lang="nb-NO"/>
              <a:pPr>
                <a:defRPr/>
              </a:pPr>
              <a:t>09.05.2019</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C61EF8F5-9E42-48F9-A1A7-CEF162718003}" type="slidenum">
              <a:rPr lang="nb-NO"/>
              <a:pPr>
                <a:defRPr/>
              </a:pPr>
              <a:t>‹#›</a:t>
            </a:fld>
            <a:endParaRPr lang="nb-NO"/>
          </a:p>
        </p:txBody>
      </p:sp>
      <p:pic>
        <p:nvPicPr>
          <p:cNvPr id="10" name="Picture 8" descr="logoHvit"/>
          <p:cNvPicPr>
            <a:picLocks noChangeAspect="1" noChangeArrowheads="1"/>
          </p:cNvPicPr>
          <p:nvPr userDrawn="1"/>
        </p:nvPicPr>
        <p:blipFill>
          <a:blip r:embed="rId2" cstate="print"/>
          <a:srcRect/>
          <a:stretch>
            <a:fillRect/>
          </a:stretch>
        </p:blipFill>
        <p:spPr bwMode="auto">
          <a:xfrm>
            <a:off x="7740352" y="404664"/>
            <a:ext cx="887412" cy="6254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5" name="Rektangel 7"/>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Tittel 1"/>
          <p:cNvSpPr>
            <a:spLocks noGrp="1"/>
          </p:cNvSpPr>
          <p:nvPr>
            <p:ph type="title"/>
          </p:nvPr>
        </p:nvSpPr>
        <p:spPr>
          <a:solidFill>
            <a:schemeClr val="tx1"/>
          </a:solidFill>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000">
                <a:solidFill>
                  <a:srgbClr val="004990"/>
                </a:solidFill>
              </a:defRPr>
            </a:lvl1pPr>
            <a:lvl2pPr>
              <a:defRPr sz="1600">
                <a:solidFill>
                  <a:srgbClr val="004990"/>
                </a:solidFill>
              </a:defRPr>
            </a:lvl2pPr>
            <a:lvl3pPr>
              <a:defRPr sz="1400">
                <a:solidFill>
                  <a:srgbClr val="004990"/>
                </a:solidFill>
              </a:defRPr>
            </a:lvl3pPr>
            <a:lvl4pPr>
              <a:defRPr sz="1800">
                <a:solidFill>
                  <a:srgbClr val="004990"/>
                </a:solidFill>
              </a:defRPr>
            </a:lvl4pPr>
            <a:lvl5pPr>
              <a:defRPr sz="1800">
                <a:solidFill>
                  <a:srgbClr val="004990"/>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4" name="Plassholder for innhold 3"/>
          <p:cNvSpPr>
            <a:spLocks noGrp="1"/>
          </p:cNvSpPr>
          <p:nvPr>
            <p:ph sz="half" idx="2"/>
          </p:nvPr>
        </p:nvSpPr>
        <p:spPr>
          <a:xfrm>
            <a:off x="4648200" y="1600200"/>
            <a:ext cx="4038600" cy="4525963"/>
          </a:xfrm>
        </p:spPr>
        <p:txBody>
          <a:bodyPr/>
          <a:lstStyle>
            <a:lvl1pPr>
              <a:defRPr sz="2000">
                <a:solidFill>
                  <a:srgbClr val="004990"/>
                </a:solidFill>
              </a:defRPr>
            </a:lvl1pPr>
            <a:lvl2pPr>
              <a:defRPr sz="1600">
                <a:solidFill>
                  <a:srgbClr val="004990"/>
                </a:solidFill>
              </a:defRPr>
            </a:lvl2pPr>
            <a:lvl3pPr>
              <a:defRPr sz="1400">
                <a:solidFill>
                  <a:srgbClr val="004990"/>
                </a:solidFill>
              </a:defRPr>
            </a:lvl3pPr>
            <a:lvl4pPr>
              <a:defRPr sz="1800">
                <a:solidFill>
                  <a:srgbClr val="004990"/>
                </a:solidFill>
              </a:defRPr>
            </a:lvl4pPr>
            <a:lvl5pPr>
              <a:defRPr sz="1800">
                <a:solidFill>
                  <a:srgbClr val="004990"/>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7" name="Plassholder for dato 4"/>
          <p:cNvSpPr>
            <a:spLocks noGrp="1"/>
          </p:cNvSpPr>
          <p:nvPr>
            <p:ph type="dt" sz="half" idx="10"/>
          </p:nvPr>
        </p:nvSpPr>
        <p:spPr/>
        <p:txBody>
          <a:bodyPr/>
          <a:lstStyle>
            <a:lvl1pPr>
              <a:defRPr/>
            </a:lvl1pPr>
          </a:lstStyle>
          <a:p>
            <a:pPr>
              <a:defRPr/>
            </a:pPr>
            <a:fld id="{F9A0CD39-FDDB-4449-B7C4-F095815C302B}" type="datetimeFigureOut">
              <a:rPr lang="nb-NO"/>
              <a:pPr>
                <a:defRPr/>
              </a:pPr>
              <a:t>09.05.2019</a:t>
            </a:fld>
            <a:endParaRPr lang="nb-NO"/>
          </a:p>
        </p:txBody>
      </p:sp>
      <p:sp>
        <p:nvSpPr>
          <p:cNvPr id="8" name="Plassholder for bunntekst 5"/>
          <p:cNvSpPr>
            <a:spLocks noGrp="1"/>
          </p:cNvSpPr>
          <p:nvPr>
            <p:ph type="ftr" sz="quarter" idx="11"/>
          </p:nvPr>
        </p:nvSpPr>
        <p:spPr/>
        <p:txBody>
          <a:bodyPr/>
          <a:lstStyle>
            <a:lvl1pPr>
              <a:defRPr/>
            </a:lvl1pPr>
          </a:lstStyle>
          <a:p>
            <a:pPr>
              <a:defRPr/>
            </a:pPr>
            <a:endParaRPr lang="nb-NO"/>
          </a:p>
        </p:txBody>
      </p:sp>
      <p:sp>
        <p:nvSpPr>
          <p:cNvPr id="9" name="Plassholder for lysbildenummer 6"/>
          <p:cNvSpPr>
            <a:spLocks noGrp="1"/>
          </p:cNvSpPr>
          <p:nvPr>
            <p:ph type="sldNum" sz="quarter" idx="12"/>
          </p:nvPr>
        </p:nvSpPr>
        <p:spPr/>
        <p:txBody>
          <a:bodyPr/>
          <a:lstStyle>
            <a:lvl1pPr>
              <a:defRPr/>
            </a:lvl1pPr>
          </a:lstStyle>
          <a:p>
            <a:pPr>
              <a:defRPr/>
            </a:pPr>
            <a:fld id="{4FC2FB21-6884-435F-B2A3-841765DDF206}" type="slidenum">
              <a:rPr lang="nb-NO"/>
              <a:pPr>
                <a:defRPr/>
              </a:pPr>
              <a:t>‹#›</a:t>
            </a:fld>
            <a:endParaRPr lang="nb-NO"/>
          </a:p>
        </p:txBody>
      </p:sp>
      <p:pic>
        <p:nvPicPr>
          <p:cNvPr id="10" name="Picture 8" descr="logoHvit"/>
          <p:cNvPicPr>
            <a:picLocks noChangeAspect="1" noChangeArrowheads="1"/>
          </p:cNvPicPr>
          <p:nvPr userDrawn="1"/>
        </p:nvPicPr>
        <p:blipFill>
          <a:blip r:embed="rId2" cstate="print"/>
          <a:srcRect/>
          <a:stretch>
            <a:fillRect/>
          </a:stretch>
        </p:blipFill>
        <p:spPr bwMode="auto">
          <a:xfrm>
            <a:off x="7740352" y="404664"/>
            <a:ext cx="887412" cy="62547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7" name="Rektangel 9"/>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Tittel 1"/>
          <p:cNvSpPr>
            <a:spLocks noGrp="1"/>
          </p:cNvSpPr>
          <p:nvPr>
            <p:ph type="title"/>
          </p:nvPr>
        </p:nvSpPr>
        <p:spPr>
          <a:solidFill>
            <a:schemeClr val="tx1"/>
          </a:solidFill>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solidFill>
                  <a:srgbClr val="00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000">
                <a:solidFill>
                  <a:srgbClr val="004489"/>
                </a:solidFill>
              </a:defRPr>
            </a:lvl1pPr>
            <a:lvl2pPr>
              <a:defRPr sz="1600">
                <a:solidFill>
                  <a:srgbClr val="004489"/>
                </a:solidFill>
              </a:defRPr>
            </a:lvl2pPr>
            <a:lvl3pPr>
              <a:defRPr sz="1400">
                <a:solidFill>
                  <a:srgbClr val="004489"/>
                </a:solidFill>
              </a:defRPr>
            </a:lvl3pPr>
            <a:lvl4pPr>
              <a:defRPr sz="1600">
                <a:solidFill>
                  <a:srgbClr val="004489"/>
                </a:solidFill>
              </a:defRPr>
            </a:lvl4pPr>
            <a:lvl5pPr>
              <a:defRPr sz="1600">
                <a:solidFill>
                  <a:srgbClr val="004489"/>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solidFill>
                  <a:srgbClr val="00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000">
                <a:solidFill>
                  <a:srgbClr val="004489"/>
                </a:solidFill>
              </a:defRPr>
            </a:lvl1pPr>
            <a:lvl2pPr>
              <a:defRPr sz="1600">
                <a:solidFill>
                  <a:srgbClr val="004489"/>
                </a:solidFill>
              </a:defRPr>
            </a:lvl2pPr>
            <a:lvl3pPr>
              <a:defRPr sz="1400">
                <a:solidFill>
                  <a:srgbClr val="004489"/>
                </a:solidFill>
              </a:defRPr>
            </a:lvl3pPr>
            <a:lvl4pPr>
              <a:defRPr sz="1600">
                <a:solidFill>
                  <a:srgbClr val="004489"/>
                </a:solidFill>
              </a:defRPr>
            </a:lvl4pPr>
            <a:lvl5pPr>
              <a:defRPr sz="1600">
                <a:solidFill>
                  <a:srgbClr val="004489"/>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p:txBody>
      </p:sp>
      <p:sp>
        <p:nvSpPr>
          <p:cNvPr id="9" name="Plassholder for dato 6"/>
          <p:cNvSpPr>
            <a:spLocks noGrp="1"/>
          </p:cNvSpPr>
          <p:nvPr>
            <p:ph type="dt" sz="half" idx="10"/>
          </p:nvPr>
        </p:nvSpPr>
        <p:spPr/>
        <p:txBody>
          <a:bodyPr/>
          <a:lstStyle>
            <a:lvl1pPr>
              <a:defRPr/>
            </a:lvl1pPr>
          </a:lstStyle>
          <a:p>
            <a:pPr>
              <a:defRPr/>
            </a:pPr>
            <a:fld id="{22E622E9-B35F-4557-B09F-2958A1AD3F72}" type="datetimeFigureOut">
              <a:rPr lang="nb-NO"/>
              <a:pPr>
                <a:defRPr/>
              </a:pPr>
              <a:t>09.05.2019</a:t>
            </a:fld>
            <a:endParaRPr lang="nb-NO"/>
          </a:p>
        </p:txBody>
      </p:sp>
      <p:sp>
        <p:nvSpPr>
          <p:cNvPr id="10" name="Plassholder for bunntekst 7"/>
          <p:cNvSpPr>
            <a:spLocks noGrp="1"/>
          </p:cNvSpPr>
          <p:nvPr>
            <p:ph type="ftr" sz="quarter" idx="11"/>
          </p:nvPr>
        </p:nvSpPr>
        <p:spPr/>
        <p:txBody>
          <a:bodyPr/>
          <a:lstStyle>
            <a:lvl1pPr>
              <a:defRPr/>
            </a:lvl1pPr>
          </a:lstStyle>
          <a:p>
            <a:pPr>
              <a:defRPr/>
            </a:pPr>
            <a:endParaRPr lang="nb-NO"/>
          </a:p>
        </p:txBody>
      </p:sp>
      <p:sp>
        <p:nvSpPr>
          <p:cNvPr id="11" name="Plassholder for lysbildenummer 8"/>
          <p:cNvSpPr>
            <a:spLocks noGrp="1"/>
          </p:cNvSpPr>
          <p:nvPr>
            <p:ph type="sldNum" sz="quarter" idx="12"/>
          </p:nvPr>
        </p:nvSpPr>
        <p:spPr/>
        <p:txBody>
          <a:bodyPr/>
          <a:lstStyle>
            <a:lvl1pPr>
              <a:defRPr/>
            </a:lvl1pPr>
          </a:lstStyle>
          <a:p>
            <a:pPr>
              <a:defRPr/>
            </a:pPr>
            <a:fld id="{0550C355-D4D2-4124-AA6B-CA4B3707EBFB}" type="slidenum">
              <a:rPr lang="nb-NO"/>
              <a:pPr>
                <a:defRPr/>
              </a:pPr>
              <a:t>‹#›</a:t>
            </a:fld>
            <a:endParaRPr lang="nb-NO"/>
          </a:p>
        </p:txBody>
      </p:sp>
      <p:pic>
        <p:nvPicPr>
          <p:cNvPr id="12" name="Picture 8" descr="logoHvit"/>
          <p:cNvPicPr>
            <a:picLocks noChangeAspect="1" noChangeArrowheads="1"/>
          </p:cNvPicPr>
          <p:nvPr userDrawn="1"/>
        </p:nvPicPr>
        <p:blipFill>
          <a:blip r:embed="rId2" cstate="print"/>
          <a:srcRect/>
          <a:stretch>
            <a:fillRect/>
          </a:stretch>
        </p:blipFill>
        <p:spPr bwMode="auto">
          <a:xfrm>
            <a:off x="7740352" y="404664"/>
            <a:ext cx="887412" cy="62547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onsulentoppsett">
    <p:spTree>
      <p:nvGrpSpPr>
        <p:cNvPr id="1" name=""/>
        <p:cNvGrpSpPr/>
        <p:nvPr/>
      </p:nvGrpSpPr>
      <p:grpSpPr>
        <a:xfrm>
          <a:off x="0" y="0"/>
          <a:ext cx="0" cy="0"/>
          <a:chOff x="0" y="0"/>
          <a:chExt cx="0" cy="0"/>
        </a:xfrm>
      </p:grpSpPr>
      <p:sp>
        <p:nvSpPr>
          <p:cNvPr id="6" name="Rektangel 9"/>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Tittel 1"/>
          <p:cNvSpPr>
            <a:spLocks noGrp="1"/>
          </p:cNvSpPr>
          <p:nvPr>
            <p:ph type="title"/>
          </p:nvPr>
        </p:nvSpPr>
        <p:spPr/>
        <p:txBody>
          <a:bodyPr lIns="108000" tIns="108000" bIns="108000">
            <a:normAutofit/>
          </a:bodyPr>
          <a:lstStyle>
            <a:lvl1pPr algn="l">
              <a:defRPr sz="1400"/>
            </a:lvl1pPr>
          </a:lstStyle>
          <a:p>
            <a:r>
              <a:rPr lang="nb-NO" smtClean="0"/>
              <a:t>Klikk for å redigere tittelstil</a:t>
            </a:r>
            <a:endParaRPr lang="nb-NO" dirty="0"/>
          </a:p>
        </p:txBody>
      </p:sp>
      <p:sp>
        <p:nvSpPr>
          <p:cNvPr id="3" name="Plassholder for tekst 2"/>
          <p:cNvSpPr>
            <a:spLocks noGrp="1"/>
          </p:cNvSpPr>
          <p:nvPr>
            <p:ph type="body" idx="1"/>
          </p:nvPr>
        </p:nvSpPr>
        <p:spPr>
          <a:xfrm>
            <a:off x="251520" y="1349646"/>
            <a:ext cx="4040188" cy="639762"/>
          </a:xfrm>
        </p:spPr>
        <p:txBody>
          <a:bodyPr>
            <a:normAutofit/>
          </a:bodyPr>
          <a:lstStyle>
            <a:lvl1pPr marL="0" indent="0">
              <a:buNone/>
              <a:defRPr sz="16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5" name="Plassholder for tekst 4"/>
          <p:cNvSpPr>
            <a:spLocks noGrp="1"/>
          </p:cNvSpPr>
          <p:nvPr>
            <p:ph type="body" sz="quarter" idx="3"/>
          </p:nvPr>
        </p:nvSpPr>
        <p:spPr>
          <a:xfrm>
            <a:off x="5004048" y="1700808"/>
            <a:ext cx="3960440" cy="4320480"/>
          </a:xfrm>
        </p:spPr>
        <p:txBody>
          <a:bodyPr>
            <a:norm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8" name="Plassholder for dato 6"/>
          <p:cNvSpPr>
            <a:spLocks noGrp="1"/>
          </p:cNvSpPr>
          <p:nvPr>
            <p:ph type="dt" sz="half" idx="10"/>
          </p:nvPr>
        </p:nvSpPr>
        <p:spPr/>
        <p:txBody>
          <a:bodyPr/>
          <a:lstStyle>
            <a:lvl1pPr>
              <a:defRPr/>
            </a:lvl1pPr>
          </a:lstStyle>
          <a:p>
            <a:pPr>
              <a:defRPr/>
            </a:pPr>
            <a:fld id="{92E3D57E-CA2E-418E-B2EC-EED997E501C9}" type="datetimeFigureOut">
              <a:rPr lang="nb-NO"/>
              <a:pPr>
                <a:defRPr/>
              </a:pPr>
              <a:t>09.05.2019</a:t>
            </a:fld>
            <a:endParaRPr lang="nb-NO"/>
          </a:p>
        </p:txBody>
      </p:sp>
      <p:sp>
        <p:nvSpPr>
          <p:cNvPr id="9" name="Plassholder for bunntekst 7"/>
          <p:cNvSpPr>
            <a:spLocks noGrp="1"/>
          </p:cNvSpPr>
          <p:nvPr>
            <p:ph type="ftr" sz="quarter" idx="11"/>
          </p:nvPr>
        </p:nvSpPr>
        <p:spPr/>
        <p:txBody>
          <a:bodyPr/>
          <a:lstStyle>
            <a:lvl1pPr>
              <a:defRPr/>
            </a:lvl1pPr>
          </a:lstStyle>
          <a:p>
            <a:pPr>
              <a:defRPr/>
            </a:pPr>
            <a:endParaRPr lang="nb-NO"/>
          </a:p>
        </p:txBody>
      </p:sp>
      <p:sp>
        <p:nvSpPr>
          <p:cNvPr id="10" name="Plassholder for lysbildenummer 8"/>
          <p:cNvSpPr>
            <a:spLocks noGrp="1"/>
          </p:cNvSpPr>
          <p:nvPr>
            <p:ph type="sldNum" sz="quarter" idx="12"/>
          </p:nvPr>
        </p:nvSpPr>
        <p:spPr/>
        <p:txBody>
          <a:bodyPr/>
          <a:lstStyle>
            <a:lvl1pPr>
              <a:defRPr/>
            </a:lvl1pPr>
          </a:lstStyle>
          <a:p>
            <a:pPr>
              <a:defRPr/>
            </a:pPr>
            <a:fld id="{C7402211-CB71-41C4-8BCF-94282FE071C4}" type="slidenum">
              <a:rPr lang="nb-NO"/>
              <a:pPr>
                <a:defRPr/>
              </a:pPr>
              <a:t>‹#›</a:t>
            </a:fld>
            <a:endParaRPr lang="nb-NO"/>
          </a:p>
        </p:txBody>
      </p:sp>
      <p:pic>
        <p:nvPicPr>
          <p:cNvPr id="11" name="Picture 8" descr="logoHvit"/>
          <p:cNvPicPr>
            <a:picLocks noChangeAspect="1" noChangeArrowheads="1"/>
          </p:cNvPicPr>
          <p:nvPr userDrawn="1"/>
        </p:nvPicPr>
        <p:blipFill>
          <a:blip r:embed="rId2" cstate="print"/>
          <a:srcRect/>
          <a:stretch>
            <a:fillRect/>
          </a:stretch>
        </p:blipFill>
        <p:spPr bwMode="auto">
          <a:xfrm>
            <a:off x="7740352" y="404664"/>
            <a:ext cx="887412" cy="62547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3" name="Rektangel 5"/>
          <p:cNvSpPr/>
          <p:nvPr userDrawn="1"/>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Tittel 1"/>
          <p:cNvSpPr>
            <a:spLocks noGrp="1"/>
          </p:cNvSpPr>
          <p:nvPr>
            <p:ph type="title"/>
          </p:nvPr>
        </p:nvSpPr>
        <p:spPr/>
        <p:txBody>
          <a:bodyPr/>
          <a:lstStyle/>
          <a:p>
            <a:r>
              <a:rPr lang="nb-NO" smtClean="0"/>
              <a:t>Klikk for å redigere tittelstil</a:t>
            </a:r>
            <a:endParaRPr lang="nb-NO"/>
          </a:p>
        </p:txBody>
      </p:sp>
      <p:sp>
        <p:nvSpPr>
          <p:cNvPr id="5" name="Plassholder for dato 2"/>
          <p:cNvSpPr>
            <a:spLocks noGrp="1"/>
          </p:cNvSpPr>
          <p:nvPr>
            <p:ph type="dt" sz="half" idx="10"/>
          </p:nvPr>
        </p:nvSpPr>
        <p:spPr/>
        <p:txBody>
          <a:bodyPr/>
          <a:lstStyle>
            <a:lvl1pPr>
              <a:defRPr/>
            </a:lvl1pPr>
          </a:lstStyle>
          <a:p>
            <a:pPr>
              <a:defRPr/>
            </a:pPr>
            <a:fld id="{B04F4545-141E-4A04-9941-BFB5E3A14DA5}" type="datetimeFigureOut">
              <a:rPr lang="nb-NO"/>
              <a:pPr>
                <a:defRPr/>
              </a:pPr>
              <a:t>09.05.2019</a:t>
            </a:fld>
            <a:endParaRPr lang="nb-NO"/>
          </a:p>
        </p:txBody>
      </p:sp>
      <p:sp>
        <p:nvSpPr>
          <p:cNvPr id="6" name="Plassholder for bunntekst 3"/>
          <p:cNvSpPr>
            <a:spLocks noGrp="1"/>
          </p:cNvSpPr>
          <p:nvPr>
            <p:ph type="ftr" sz="quarter" idx="11"/>
          </p:nvPr>
        </p:nvSpPr>
        <p:spPr/>
        <p:txBody>
          <a:bodyPr/>
          <a:lstStyle>
            <a:lvl1pPr>
              <a:defRPr/>
            </a:lvl1pPr>
          </a:lstStyle>
          <a:p>
            <a:pPr>
              <a:defRPr/>
            </a:pPr>
            <a:endParaRPr lang="nb-NO"/>
          </a:p>
        </p:txBody>
      </p:sp>
      <p:sp>
        <p:nvSpPr>
          <p:cNvPr id="7" name="Plassholder for lysbildenummer 4"/>
          <p:cNvSpPr>
            <a:spLocks noGrp="1"/>
          </p:cNvSpPr>
          <p:nvPr>
            <p:ph type="sldNum" sz="quarter" idx="12"/>
          </p:nvPr>
        </p:nvSpPr>
        <p:spPr/>
        <p:txBody>
          <a:bodyPr/>
          <a:lstStyle>
            <a:lvl1pPr>
              <a:defRPr/>
            </a:lvl1pPr>
          </a:lstStyle>
          <a:p>
            <a:pPr>
              <a:defRPr/>
            </a:pPr>
            <a:fld id="{F28191C8-E8BE-445F-94FB-0FA566384574}" type="slidenum">
              <a:rPr lang="nb-NO"/>
              <a:pPr>
                <a:defRPr/>
              </a:pPr>
              <a:t>‹#›</a:t>
            </a:fld>
            <a:endParaRPr lang="nb-NO"/>
          </a:p>
        </p:txBody>
      </p:sp>
      <p:pic>
        <p:nvPicPr>
          <p:cNvPr id="8" name="Picture 8" descr="logoHvit"/>
          <p:cNvPicPr>
            <a:picLocks noChangeAspect="1" noChangeArrowheads="1"/>
          </p:cNvPicPr>
          <p:nvPr userDrawn="1"/>
        </p:nvPicPr>
        <p:blipFill>
          <a:blip r:embed="rId2" cstate="print"/>
          <a:srcRect/>
          <a:stretch>
            <a:fillRect/>
          </a:stretch>
        </p:blipFill>
        <p:spPr bwMode="auto">
          <a:xfrm>
            <a:off x="7740352" y="404664"/>
            <a:ext cx="887412" cy="62547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pPr>
              <a:defRPr/>
            </a:pPr>
            <a:fld id="{03B80785-FBB0-4B47-A5DE-90E9F5DFAD89}" type="datetimeFigureOut">
              <a:rPr lang="nb-NO"/>
              <a:pPr>
                <a:defRPr/>
              </a:pPr>
              <a:t>09.05.2019</a:t>
            </a:fld>
            <a:endParaRPr lang="nb-NO"/>
          </a:p>
        </p:txBody>
      </p:sp>
      <p:sp>
        <p:nvSpPr>
          <p:cNvPr id="3" name="Plassholder for bunntekst 2"/>
          <p:cNvSpPr>
            <a:spLocks noGrp="1"/>
          </p:cNvSpPr>
          <p:nvPr>
            <p:ph type="ftr" sz="quarter" idx="11"/>
          </p:nvPr>
        </p:nvSpPr>
        <p:spPr/>
        <p:txBody>
          <a:bodyPr/>
          <a:lstStyle>
            <a:lvl1pPr>
              <a:defRPr/>
            </a:lvl1pPr>
          </a:lstStyle>
          <a:p>
            <a:pPr>
              <a:defRPr/>
            </a:pPr>
            <a:endParaRPr lang="nb-NO"/>
          </a:p>
        </p:txBody>
      </p:sp>
      <p:sp>
        <p:nvSpPr>
          <p:cNvPr id="4" name="Plassholder for lysbildenummer 3"/>
          <p:cNvSpPr>
            <a:spLocks noGrp="1"/>
          </p:cNvSpPr>
          <p:nvPr>
            <p:ph type="sldNum" sz="quarter" idx="12"/>
          </p:nvPr>
        </p:nvSpPr>
        <p:spPr/>
        <p:txBody>
          <a:bodyPr/>
          <a:lstStyle>
            <a:lvl1pPr>
              <a:defRPr/>
            </a:lvl1pPr>
          </a:lstStyle>
          <a:p>
            <a:pPr>
              <a:defRPr/>
            </a:pPr>
            <a:fld id="{C8B05106-4220-4F58-920D-FF07B17F0C74}"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vmlDrawing" Target="../drawings/vmlDrawing1.vml"/><Relationship Id="rId5" Type="http://schemas.openxmlformats.org/officeDocument/2006/relationships/slideLayout" Target="../slideLayouts/slideLayout18.xml"/><Relationship Id="rId15" Type="http://schemas.openxmlformats.org/officeDocument/2006/relationships/image" Target="../media/image3.emf"/><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0"/>
            <a:ext cx="9180513"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1027" name="Plassholder for tittel 1"/>
          <p:cNvSpPr>
            <a:spLocks noGrp="1"/>
          </p:cNvSpPr>
          <p:nvPr>
            <p:ph type="title"/>
          </p:nvPr>
        </p:nvSpPr>
        <p:spPr bwMode="auto">
          <a:xfrm>
            <a:off x="179512" y="0"/>
            <a:ext cx="7019801" cy="1295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dirty="0" smtClean="0"/>
              <a:t>Klikk for å redigere tittelstil</a:t>
            </a:r>
          </a:p>
        </p:txBody>
      </p:sp>
      <p:sp>
        <p:nvSpPr>
          <p:cNvPr id="1028"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4489"/>
                </a:solidFill>
                <a:latin typeface="+mn-lt"/>
              </a:defRPr>
            </a:lvl1pPr>
          </a:lstStyle>
          <a:p>
            <a:pPr>
              <a:defRPr/>
            </a:pPr>
            <a:fld id="{4CEFDB49-CEB4-4136-A7FA-1DC3A0C6F17C}" type="datetimeFigureOut">
              <a:rPr lang="nb-NO"/>
              <a:pPr>
                <a:defRPr/>
              </a:pPr>
              <a:t>09.05.2019</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004489"/>
                </a:solidFill>
                <a:latin typeface="+mn-lt"/>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004489"/>
                </a:solidFill>
                <a:latin typeface="+mn-lt"/>
              </a:defRPr>
            </a:lvl1pPr>
          </a:lstStyle>
          <a:p>
            <a:pPr>
              <a:defRPr/>
            </a:pPr>
            <a:fld id="{8A55D658-D3D2-47B3-B3B4-1A19DF01A45B}" type="slidenum">
              <a:rPr lang="nb-NO"/>
              <a:pPr>
                <a:defRPr/>
              </a:pPr>
              <a:t>‹#›</a:t>
            </a:fld>
            <a:endParaRPr lang="nb-NO" dirty="0"/>
          </a:p>
        </p:txBody>
      </p:sp>
      <p:pic>
        <p:nvPicPr>
          <p:cNvPr id="1032" name="Picture 8" descr="logoHvit"/>
          <p:cNvPicPr>
            <a:picLocks noChangeAspect="1" noChangeArrowheads="1"/>
          </p:cNvPicPr>
          <p:nvPr/>
        </p:nvPicPr>
        <p:blipFill>
          <a:blip r:embed="rId15" cstate="print"/>
          <a:srcRect/>
          <a:stretch>
            <a:fillRect/>
          </a:stretch>
        </p:blipFill>
        <p:spPr bwMode="auto">
          <a:xfrm>
            <a:off x="7740650" y="404813"/>
            <a:ext cx="887413" cy="625475"/>
          </a:xfrm>
          <a:prstGeom prst="rect">
            <a:avLst/>
          </a:prstGeom>
          <a:noFill/>
          <a:ln w="9525">
            <a:noFill/>
            <a:miter lim="800000"/>
            <a:headEnd/>
            <a:tailEnd/>
          </a:ln>
        </p:spPr>
      </p:pic>
      <p:sp>
        <p:nvSpPr>
          <p:cNvPr id="9" name="Rektangel 8"/>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pic>
        <p:nvPicPr>
          <p:cNvPr id="1036" name="Picture 12" descr="logoHvit"/>
          <p:cNvPicPr>
            <a:picLocks noChangeAspect="1" noChangeArrowheads="1"/>
          </p:cNvPicPr>
          <p:nvPr/>
        </p:nvPicPr>
        <p:blipFill>
          <a:blip r:embed="rId16" cstate="print"/>
          <a:srcRect/>
          <a:stretch>
            <a:fillRect/>
          </a:stretch>
        </p:blipFill>
        <p:spPr bwMode="auto">
          <a:xfrm>
            <a:off x="3132138" y="2060575"/>
            <a:ext cx="2940050" cy="206375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200" kern="1200">
          <a:solidFill>
            <a:schemeClr val="bg1"/>
          </a:solidFill>
          <a:latin typeface="+mj-lt"/>
          <a:ea typeface="+mj-ea"/>
          <a:cs typeface="Arial" pitchFamily="34" charset="0"/>
        </a:defRPr>
      </a:lvl1pPr>
      <a:lvl2pPr algn="ctr" rtl="0" eaLnBrk="1" fontAlgn="base" hangingPunct="1">
        <a:spcBef>
          <a:spcPct val="0"/>
        </a:spcBef>
        <a:spcAft>
          <a:spcPct val="0"/>
        </a:spcAft>
        <a:defRPr sz="3200">
          <a:solidFill>
            <a:schemeClr val="bg1"/>
          </a:solidFill>
          <a:latin typeface="Calibri" pitchFamily="34" charset="0"/>
          <a:cs typeface="Arial" charset="0"/>
        </a:defRPr>
      </a:lvl2pPr>
      <a:lvl3pPr algn="ctr" rtl="0" eaLnBrk="1" fontAlgn="base" hangingPunct="1">
        <a:spcBef>
          <a:spcPct val="0"/>
        </a:spcBef>
        <a:spcAft>
          <a:spcPct val="0"/>
        </a:spcAft>
        <a:defRPr sz="3200">
          <a:solidFill>
            <a:schemeClr val="bg1"/>
          </a:solidFill>
          <a:latin typeface="Calibri" pitchFamily="34" charset="0"/>
          <a:cs typeface="Arial" charset="0"/>
        </a:defRPr>
      </a:lvl3pPr>
      <a:lvl4pPr algn="ctr" rtl="0" eaLnBrk="1" fontAlgn="base" hangingPunct="1">
        <a:spcBef>
          <a:spcPct val="0"/>
        </a:spcBef>
        <a:spcAft>
          <a:spcPct val="0"/>
        </a:spcAft>
        <a:defRPr sz="3200">
          <a:solidFill>
            <a:schemeClr val="bg1"/>
          </a:solidFill>
          <a:latin typeface="Calibri" pitchFamily="34" charset="0"/>
          <a:cs typeface="Arial" charset="0"/>
        </a:defRPr>
      </a:lvl4pPr>
      <a:lvl5pPr algn="ctr" rtl="0" eaLnBrk="1" fontAlgn="base" hangingPunct="1">
        <a:spcBef>
          <a:spcPct val="0"/>
        </a:spcBef>
        <a:spcAft>
          <a:spcPct val="0"/>
        </a:spcAft>
        <a:defRPr sz="3200">
          <a:solidFill>
            <a:schemeClr val="bg1"/>
          </a:solidFill>
          <a:latin typeface="Calibri" pitchFamily="34" charset="0"/>
          <a:cs typeface="Arial" charset="0"/>
        </a:defRPr>
      </a:lvl5pPr>
      <a:lvl6pPr marL="457200" algn="ctr" rtl="0" eaLnBrk="1" fontAlgn="base" hangingPunct="1">
        <a:spcBef>
          <a:spcPct val="0"/>
        </a:spcBef>
        <a:spcAft>
          <a:spcPct val="0"/>
        </a:spcAft>
        <a:defRPr sz="3200">
          <a:solidFill>
            <a:schemeClr val="bg1"/>
          </a:solidFill>
          <a:latin typeface="Calibri" pitchFamily="34" charset="0"/>
          <a:cs typeface="Arial" charset="0"/>
        </a:defRPr>
      </a:lvl6pPr>
      <a:lvl7pPr marL="914400" algn="ctr" rtl="0" eaLnBrk="1" fontAlgn="base" hangingPunct="1">
        <a:spcBef>
          <a:spcPct val="0"/>
        </a:spcBef>
        <a:spcAft>
          <a:spcPct val="0"/>
        </a:spcAft>
        <a:defRPr sz="3200">
          <a:solidFill>
            <a:schemeClr val="bg1"/>
          </a:solidFill>
          <a:latin typeface="Calibri" pitchFamily="34" charset="0"/>
          <a:cs typeface="Arial" charset="0"/>
        </a:defRPr>
      </a:lvl7pPr>
      <a:lvl8pPr marL="1371600" algn="ctr" rtl="0" eaLnBrk="1" fontAlgn="base" hangingPunct="1">
        <a:spcBef>
          <a:spcPct val="0"/>
        </a:spcBef>
        <a:spcAft>
          <a:spcPct val="0"/>
        </a:spcAft>
        <a:defRPr sz="3200">
          <a:solidFill>
            <a:schemeClr val="bg1"/>
          </a:solidFill>
          <a:latin typeface="Calibri" pitchFamily="34" charset="0"/>
          <a:cs typeface="Arial" charset="0"/>
        </a:defRPr>
      </a:lvl8pPr>
      <a:lvl9pPr marL="1828800" algn="ctr" rtl="0" eaLnBrk="1" fontAlgn="base" hangingPunct="1">
        <a:spcBef>
          <a:spcPct val="0"/>
        </a:spcBef>
        <a:spcAft>
          <a:spcPct val="0"/>
        </a:spcAft>
        <a:defRPr sz="3200">
          <a:solidFill>
            <a:schemeClr val="bg1"/>
          </a:solidFill>
          <a:latin typeface="Calibri" pitchFamily="34" charset="0"/>
          <a:cs typeface="Arial" charset="0"/>
        </a:defRPr>
      </a:lvl9pPr>
    </p:titleStyle>
    <p:body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2"/>
            </p:custDataLst>
            <p:extLst/>
          </p:nvPr>
        </p:nvGraphicFramePr>
        <p:xfrm>
          <a:off x="1129" y="1505"/>
          <a:ext cx="1128" cy="1504"/>
        </p:xfrm>
        <a:graphic>
          <a:graphicData uri="http://schemas.openxmlformats.org/presentationml/2006/ole">
            <mc:AlternateContent xmlns:mc="http://schemas.openxmlformats.org/markup-compatibility/2006">
              <mc:Choice xmlns:v="urn:schemas-microsoft-com:vml" Requires="v">
                <p:oleObj spid="_x0000_s22573" name="think-cell Slide" r:id="rId14" imgW="308" imgH="309" progId="TCLayout.ActiveDocument.1">
                  <p:embed/>
                </p:oleObj>
              </mc:Choice>
              <mc:Fallback>
                <p:oleObj name="think-cell Slide" r:id="rId14" imgW="308" imgH="309" progId="TCLayout.ActiveDocument.1">
                  <p:embed/>
                  <p:pic>
                    <p:nvPicPr>
                      <p:cNvPr id="2" name="Objekt 1" hidden="1"/>
                      <p:cNvPicPr/>
                      <p:nvPr/>
                    </p:nvPicPr>
                    <p:blipFill>
                      <a:blip r:embed="rId15"/>
                      <a:stretch>
                        <a:fillRect/>
                      </a:stretch>
                    </p:blipFill>
                    <p:spPr>
                      <a:xfrm>
                        <a:off x="1129" y="1505"/>
                        <a:ext cx="1128" cy="1504"/>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601A9AC-D120-4132-86F0-AE27121D63E1}"/>
              </a:ext>
            </a:extLst>
          </p:cNvPr>
          <p:cNvSpPr/>
          <p:nvPr userDrawn="1">
            <p:custDataLst>
              <p:tags r:id="rId13"/>
            </p:custDataLst>
          </p:nvPr>
        </p:nvSpPr>
        <p:spPr>
          <a:xfrm>
            <a:off x="0" y="0"/>
            <a:ext cx="146538"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844083" rtl="0" eaLnBrk="1" fontAlgn="auto" latinLnBrk="0" hangingPunct="1">
              <a:lnSpc>
                <a:spcPct val="100000"/>
              </a:lnSpc>
              <a:spcBef>
                <a:spcPct val="0"/>
              </a:spcBef>
              <a:spcAft>
                <a:spcPct val="0"/>
              </a:spcAft>
              <a:buClrTx/>
              <a:buSzTx/>
              <a:buFontTx/>
              <a:buNone/>
              <a:tabLst/>
              <a:defRPr/>
            </a:pPr>
            <a:endParaRPr kumimoji="0" lang="nb-NO" sz="2701"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7" name="Rektangel 6"/>
          <p:cNvSpPr/>
          <p:nvPr/>
        </p:nvSpPr>
        <p:spPr>
          <a:xfrm>
            <a:off x="5" y="2"/>
            <a:ext cx="9147175"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298" tIns="38149" rIns="76298" bIns="38149"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nb-NO" sz="1279" b="0" i="0" u="none" strike="noStrike" kern="1200" cap="none" spc="0" normalizeH="0" baseline="0" noProof="0">
              <a:ln>
                <a:noFill/>
              </a:ln>
              <a:solidFill>
                <a:prstClr val="white"/>
              </a:solidFill>
              <a:effectLst/>
              <a:uLnTx/>
              <a:uFillTx/>
              <a:latin typeface="Calibri"/>
              <a:ea typeface="+mn-ea"/>
              <a:cs typeface="+mn-cs"/>
            </a:endParaRPr>
          </a:p>
        </p:txBody>
      </p:sp>
      <p:sp>
        <p:nvSpPr>
          <p:cNvPr id="1027" name="Plassholder for tittel 1"/>
          <p:cNvSpPr>
            <a:spLocks noGrp="1"/>
          </p:cNvSpPr>
          <p:nvPr>
            <p:ph type="title"/>
          </p:nvPr>
        </p:nvSpPr>
        <p:spPr bwMode="auto">
          <a:xfrm>
            <a:off x="528643" y="3"/>
            <a:ext cx="6670675" cy="1260474"/>
          </a:xfrm>
          <a:prstGeom prst="rect">
            <a:avLst/>
          </a:prstGeom>
          <a:solidFill>
            <a:schemeClr val="tx1"/>
          </a:solidFill>
          <a:ln w="9525">
            <a:noFill/>
            <a:miter lim="800000"/>
            <a:headEnd/>
            <a:tailEnd/>
          </a:ln>
        </p:spPr>
        <p:txBody>
          <a:bodyPr vert="horz" wrap="square" lIns="0" tIns="53680" rIns="107360" bIns="53680" numCol="1" anchor="ctr" anchorCtr="0" compatLnSpc="1">
            <a:prstTxWarp prst="textNoShape">
              <a:avLst/>
            </a:prstTxWarp>
          </a:bodyPr>
          <a:lstStyle/>
          <a:p>
            <a:pPr lvl="0"/>
            <a:r>
              <a:rPr lang="nb-NO"/>
              <a:t>Klikk for å redigere tittelstil</a:t>
            </a:r>
          </a:p>
        </p:txBody>
      </p:sp>
      <p:sp>
        <p:nvSpPr>
          <p:cNvPr id="1028" name="Plassholder for tekst 2"/>
          <p:cNvSpPr>
            <a:spLocks noGrp="1"/>
          </p:cNvSpPr>
          <p:nvPr>
            <p:ph type="body" idx="1"/>
          </p:nvPr>
        </p:nvSpPr>
        <p:spPr bwMode="auto">
          <a:xfrm>
            <a:off x="457201" y="1600202"/>
            <a:ext cx="8229600" cy="4525963"/>
          </a:xfrm>
          <a:prstGeom prst="rect">
            <a:avLst/>
          </a:prstGeom>
          <a:noFill/>
          <a:ln w="9525">
            <a:noFill/>
            <a:miter lim="800000"/>
            <a:headEnd/>
            <a:tailEnd/>
          </a:ln>
        </p:spPr>
        <p:txBody>
          <a:bodyPr vert="horz" wrap="square" lIns="107360" tIns="53680" rIns="107360" bIns="5368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p:txBody>
      </p:sp>
      <p:sp>
        <p:nvSpPr>
          <p:cNvPr id="4" name="Plassholder for dato 3"/>
          <p:cNvSpPr>
            <a:spLocks noGrp="1"/>
          </p:cNvSpPr>
          <p:nvPr>
            <p:ph type="dt" sz="half" idx="2"/>
          </p:nvPr>
        </p:nvSpPr>
        <p:spPr>
          <a:xfrm>
            <a:off x="457201" y="6356355"/>
            <a:ext cx="2133600" cy="365125"/>
          </a:xfrm>
          <a:prstGeom prst="rect">
            <a:avLst/>
          </a:prstGeom>
        </p:spPr>
        <p:txBody>
          <a:bodyPr vert="horz" lIns="107360" tIns="53680" rIns="107360" bIns="53680" rtlCol="0" anchor="ctr"/>
          <a:lstStyle>
            <a:lvl1pPr algn="l" fontAlgn="auto">
              <a:spcBef>
                <a:spcPts val="0"/>
              </a:spcBef>
              <a:spcAft>
                <a:spcPts val="0"/>
              </a:spcAft>
              <a:defRPr sz="995">
                <a:solidFill>
                  <a:srgbClr val="004489"/>
                </a:solidFill>
                <a:latin typeface="+mn-lt"/>
                <a:cs typeface="+mn-cs"/>
              </a:defRPr>
            </a:lvl1pPr>
          </a:lstStyle>
          <a:p>
            <a:pPr defTabSz="844083">
              <a:defRPr/>
            </a:pPr>
            <a:fld id="{B55F4404-C85D-4147-B21A-33531D49C9FB}" type="datetime1">
              <a:rPr lang="nb-NO" smtClean="0"/>
              <a:pPr defTabSz="844083">
                <a:defRPr/>
              </a:pPr>
              <a:t>09.05.2019</a:t>
            </a:fld>
            <a:endParaRPr lang="nb-NO" dirty="0"/>
          </a:p>
        </p:txBody>
      </p:sp>
      <p:sp>
        <p:nvSpPr>
          <p:cNvPr id="5" name="Plassholder for bunntekst 4"/>
          <p:cNvSpPr>
            <a:spLocks noGrp="1"/>
          </p:cNvSpPr>
          <p:nvPr>
            <p:ph type="ftr" sz="quarter" idx="3"/>
          </p:nvPr>
        </p:nvSpPr>
        <p:spPr>
          <a:xfrm>
            <a:off x="3124200" y="6356355"/>
            <a:ext cx="2895601" cy="365125"/>
          </a:xfrm>
          <a:prstGeom prst="rect">
            <a:avLst/>
          </a:prstGeom>
        </p:spPr>
        <p:txBody>
          <a:bodyPr vert="horz" lIns="107360" tIns="53680" rIns="107360" bIns="53680" rtlCol="0" anchor="ctr"/>
          <a:lstStyle>
            <a:lvl1pPr algn="ctr" fontAlgn="auto">
              <a:spcBef>
                <a:spcPts val="0"/>
              </a:spcBef>
              <a:spcAft>
                <a:spcPts val="0"/>
              </a:spcAft>
              <a:defRPr sz="995">
                <a:solidFill>
                  <a:srgbClr val="004489"/>
                </a:solidFill>
                <a:latin typeface="+mn-lt"/>
                <a:cs typeface="+mn-cs"/>
              </a:defRPr>
            </a:lvl1pPr>
          </a:lstStyle>
          <a:p>
            <a:pPr defTabSz="844083">
              <a:defRPr/>
            </a:pPr>
            <a:r>
              <a:rPr lang="en-US" smtClean="0"/>
              <a:t>Nokas Cash Handling©2017  All rights reserved</a:t>
            </a:r>
            <a:endParaRPr lang="nb-NO"/>
          </a:p>
        </p:txBody>
      </p:sp>
      <p:sp>
        <p:nvSpPr>
          <p:cNvPr id="6" name="Plassholder for lysbildenummer 5"/>
          <p:cNvSpPr>
            <a:spLocks noGrp="1"/>
          </p:cNvSpPr>
          <p:nvPr>
            <p:ph type="sldNum" sz="quarter" idx="4"/>
          </p:nvPr>
        </p:nvSpPr>
        <p:spPr>
          <a:xfrm>
            <a:off x="6553201" y="6356355"/>
            <a:ext cx="2133600" cy="365125"/>
          </a:xfrm>
          <a:prstGeom prst="rect">
            <a:avLst/>
          </a:prstGeom>
        </p:spPr>
        <p:txBody>
          <a:bodyPr vert="horz" lIns="107360" tIns="53680" rIns="107360" bIns="53680" rtlCol="0" anchor="ctr"/>
          <a:lstStyle>
            <a:lvl1pPr algn="r" fontAlgn="auto">
              <a:spcBef>
                <a:spcPts val="0"/>
              </a:spcBef>
              <a:spcAft>
                <a:spcPts val="0"/>
              </a:spcAft>
              <a:defRPr sz="995">
                <a:solidFill>
                  <a:srgbClr val="004489"/>
                </a:solidFill>
                <a:latin typeface="+mn-lt"/>
                <a:cs typeface="+mn-cs"/>
              </a:defRPr>
            </a:lvl1pPr>
          </a:lstStyle>
          <a:p>
            <a:pPr defTabSz="844083">
              <a:defRPr/>
            </a:pPr>
            <a:fld id="{F27CB11F-6BF8-4F76-890D-E0C3815A8A14}" type="slidenum">
              <a:rPr lang="nb-NO" smtClean="0"/>
              <a:pPr defTabSz="844083">
                <a:defRPr/>
              </a:pPr>
              <a:t>‹#›</a:t>
            </a:fld>
            <a:endParaRPr lang="nb-NO" dirty="0"/>
          </a:p>
        </p:txBody>
      </p:sp>
      <p:pic>
        <p:nvPicPr>
          <p:cNvPr id="1032" name="Picture 2" descr="K:\D+B Jobber\NOKAS\Profil nytt selskap\  LOGOER\Nokas Hovedlogo\Hoydeformat\SORT_HVIT\Nokas_HVIT_H.png"/>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7643814" y="322264"/>
            <a:ext cx="1104900" cy="919162"/>
          </a:xfrm>
          <a:prstGeom prst="rect">
            <a:avLst/>
          </a:prstGeom>
          <a:noFill/>
          <a:ln w="9525">
            <a:noFill/>
            <a:miter lim="800000"/>
            <a:headEnd/>
            <a:tailEnd/>
          </a:ln>
        </p:spPr>
      </p:pic>
      <p:sp>
        <p:nvSpPr>
          <p:cNvPr id="9" name="Rektangel 8"/>
          <p:cNvSpPr/>
          <p:nvPr/>
        </p:nvSpPr>
        <p:spPr>
          <a:xfrm>
            <a:off x="0" y="2"/>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76298" tIns="38149" rIns="76298" bIns="38149"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nb-NO" sz="1279" b="0" i="0" u="none" strike="noStrike" kern="1200" cap="none" spc="0" normalizeH="0" baseline="0" noProof="0">
              <a:ln>
                <a:noFill/>
              </a:ln>
              <a:solidFill>
                <a:prstClr val="white"/>
              </a:solidFill>
              <a:effectLst/>
              <a:uLnTx/>
              <a:uFillTx/>
              <a:latin typeface="Calibri"/>
              <a:ea typeface="+mn-ea"/>
              <a:cs typeface="+mn-cs"/>
            </a:endParaRPr>
          </a:p>
        </p:txBody>
      </p:sp>
      <p:pic>
        <p:nvPicPr>
          <p:cNvPr id="3" name="Bild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377622" y="1843658"/>
            <a:ext cx="2388758" cy="2233044"/>
          </a:xfrm>
          <a:prstGeom prst="rect">
            <a:avLst/>
          </a:prstGeom>
        </p:spPr>
      </p:pic>
    </p:spTree>
    <p:extLst>
      <p:ext uri="{BB962C8B-B14F-4D97-AF65-F5344CB8AC3E}">
        <p14:creationId xmlns:p14="http://schemas.microsoft.com/office/powerpoint/2010/main" val="21419540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dt="0"/>
  <p:txStyles>
    <p:titleStyle>
      <a:lvl1pPr algn="l" rtl="0" eaLnBrk="1" fontAlgn="base" hangingPunct="1">
        <a:spcBef>
          <a:spcPct val="0"/>
        </a:spcBef>
        <a:spcAft>
          <a:spcPct val="0"/>
        </a:spcAft>
        <a:defRPr sz="2701" kern="1200">
          <a:solidFill>
            <a:schemeClr val="bg1"/>
          </a:solidFill>
          <a:latin typeface="+mj-lt"/>
          <a:ea typeface="+mj-ea"/>
          <a:cs typeface="Arial" pitchFamily="34" charset="0"/>
        </a:defRPr>
      </a:lvl1pPr>
      <a:lvl2pPr algn="l" rtl="0" eaLnBrk="1" fontAlgn="base" hangingPunct="1">
        <a:spcBef>
          <a:spcPct val="0"/>
        </a:spcBef>
        <a:spcAft>
          <a:spcPct val="0"/>
        </a:spcAft>
        <a:defRPr sz="2701">
          <a:solidFill>
            <a:schemeClr val="bg1"/>
          </a:solidFill>
          <a:latin typeface="Calibri" pitchFamily="34" charset="0"/>
          <a:cs typeface="Arial" charset="0"/>
        </a:defRPr>
      </a:lvl2pPr>
      <a:lvl3pPr algn="l" rtl="0" eaLnBrk="1" fontAlgn="base" hangingPunct="1">
        <a:spcBef>
          <a:spcPct val="0"/>
        </a:spcBef>
        <a:spcAft>
          <a:spcPct val="0"/>
        </a:spcAft>
        <a:defRPr sz="2701">
          <a:solidFill>
            <a:schemeClr val="bg1"/>
          </a:solidFill>
          <a:latin typeface="Calibri" pitchFamily="34" charset="0"/>
          <a:cs typeface="Arial" charset="0"/>
        </a:defRPr>
      </a:lvl3pPr>
      <a:lvl4pPr algn="l" rtl="0" eaLnBrk="1" fontAlgn="base" hangingPunct="1">
        <a:spcBef>
          <a:spcPct val="0"/>
        </a:spcBef>
        <a:spcAft>
          <a:spcPct val="0"/>
        </a:spcAft>
        <a:defRPr sz="2701">
          <a:solidFill>
            <a:schemeClr val="bg1"/>
          </a:solidFill>
          <a:latin typeface="Calibri" pitchFamily="34" charset="0"/>
          <a:cs typeface="Arial" charset="0"/>
        </a:defRPr>
      </a:lvl4pPr>
      <a:lvl5pPr algn="l" rtl="0" eaLnBrk="1" fontAlgn="base" hangingPunct="1">
        <a:spcBef>
          <a:spcPct val="0"/>
        </a:spcBef>
        <a:spcAft>
          <a:spcPct val="0"/>
        </a:spcAft>
        <a:defRPr sz="2701">
          <a:solidFill>
            <a:schemeClr val="bg1"/>
          </a:solidFill>
          <a:latin typeface="Calibri" pitchFamily="34" charset="0"/>
          <a:cs typeface="Arial" charset="0"/>
        </a:defRPr>
      </a:lvl5pPr>
      <a:lvl6pPr marL="381501" algn="ctr" rtl="0" eaLnBrk="1" fontAlgn="base" hangingPunct="1">
        <a:spcBef>
          <a:spcPct val="0"/>
        </a:spcBef>
        <a:spcAft>
          <a:spcPct val="0"/>
        </a:spcAft>
        <a:defRPr sz="2701">
          <a:solidFill>
            <a:schemeClr val="bg1"/>
          </a:solidFill>
          <a:latin typeface="Calibri" pitchFamily="34" charset="0"/>
          <a:cs typeface="Arial" charset="0"/>
        </a:defRPr>
      </a:lvl6pPr>
      <a:lvl7pPr marL="762999" algn="ctr" rtl="0" eaLnBrk="1" fontAlgn="base" hangingPunct="1">
        <a:spcBef>
          <a:spcPct val="0"/>
        </a:spcBef>
        <a:spcAft>
          <a:spcPct val="0"/>
        </a:spcAft>
        <a:defRPr sz="2701">
          <a:solidFill>
            <a:schemeClr val="bg1"/>
          </a:solidFill>
          <a:latin typeface="Calibri" pitchFamily="34" charset="0"/>
          <a:cs typeface="Arial" charset="0"/>
        </a:defRPr>
      </a:lvl7pPr>
      <a:lvl8pPr marL="1144500" algn="ctr" rtl="0" eaLnBrk="1" fontAlgn="base" hangingPunct="1">
        <a:spcBef>
          <a:spcPct val="0"/>
        </a:spcBef>
        <a:spcAft>
          <a:spcPct val="0"/>
        </a:spcAft>
        <a:defRPr sz="2701">
          <a:solidFill>
            <a:schemeClr val="bg1"/>
          </a:solidFill>
          <a:latin typeface="Calibri" pitchFamily="34" charset="0"/>
          <a:cs typeface="Arial" charset="0"/>
        </a:defRPr>
      </a:lvl8pPr>
      <a:lvl9pPr marL="1526000" algn="ctr" rtl="0" eaLnBrk="1" fontAlgn="base" hangingPunct="1">
        <a:spcBef>
          <a:spcPct val="0"/>
        </a:spcBef>
        <a:spcAft>
          <a:spcPct val="0"/>
        </a:spcAft>
        <a:defRPr sz="2701">
          <a:solidFill>
            <a:schemeClr val="bg1"/>
          </a:solidFill>
          <a:latin typeface="Calibri" pitchFamily="34" charset="0"/>
          <a:cs typeface="Arial" charset="0"/>
        </a:defRPr>
      </a:lvl9pPr>
    </p:titleStyle>
    <p:bodyStyle>
      <a:lvl1pPr marL="286125" indent="-286125" algn="l" rtl="0" eaLnBrk="1" fontAlgn="base" hangingPunct="1">
        <a:spcBef>
          <a:spcPct val="20000"/>
        </a:spcBef>
        <a:spcAft>
          <a:spcPts val="500"/>
        </a:spcAft>
        <a:buFont typeface="Arial" charset="0"/>
        <a:buChar char="•"/>
        <a:defRPr sz="1635" kern="1200">
          <a:solidFill>
            <a:srgbClr val="004489"/>
          </a:solidFill>
          <a:latin typeface="+mn-lt"/>
          <a:ea typeface="+mn-ea"/>
          <a:cs typeface="Arial" pitchFamily="34" charset="0"/>
        </a:defRPr>
      </a:lvl1pPr>
      <a:lvl2pPr marL="619937" indent="-238438" algn="l" rtl="0" eaLnBrk="1" fontAlgn="base" hangingPunct="1">
        <a:spcBef>
          <a:spcPct val="20000"/>
        </a:spcBef>
        <a:spcAft>
          <a:spcPts val="334"/>
        </a:spcAft>
        <a:buFont typeface="Arial" charset="0"/>
        <a:buChar char="–"/>
        <a:defRPr sz="1350" kern="1200">
          <a:solidFill>
            <a:srgbClr val="004489"/>
          </a:solidFill>
          <a:latin typeface="+mn-lt"/>
          <a:ea typeface="+mn-ea"/>
          <a:cs typeface="Arial" pitchFamily="34" charset="0"/>
        </a:defRPr>
      </a:lvl2pPr>
      <a:lvl3pPr marL="953750" indent="-190749" algn="l" rtl="0" eaLnBrk="1" fontAlgn="base" hangingPunct="1">
        <a:spcBef>
          <a:spcPct val="20000"/>
        </a:spcBef>
        <a:spcAft>
          <a:spcPct val="0"/>
        </a:spcAft>
        <a:buFont typeface="Arial" charset="0"/>
        <a:buChar char="•"/>
        <a:defRPr sz="1137" kern="1200">
          <a:solidFill>
            <a:srgbClr val="004489"/>
          </a:solidFill>
          <a:latin typeface="+mn-lt"/>
          <a:ea typeface="+mn-ea"/>
          <a:cs typeface="Arial" pitchFamily="34" charset="0"/>
        </a:defRPr>
      </a:lvl3pPr>
      <a:lvl4pPr marL="1335249" indent="-190749" algn="l" rtl="0" eaLnBrk="1" fontAlgn="base" hangingPunct="1">
        <a:spcBef>
          <a:spcPct val="20000"/>
        </a:spcBef>
        <a:spcAft>
          <a:spcPct val="0"/>
        </a:spcAft>
        <a:buFont typeface="Arial" charset="0"/>
        <a:buChar char="–"/>
        <a:defRPr sz="1635" kern="1200">
          <a:solidFill>
            <a:srgbClr val="004990"/>
          </a:solidFill>
          <a:latin typeface="Arial" pitchFamily="34" charset="0"/>
          <a:ea typeface="+mn-ea"/>
          <a:cs typeface="Arial" pitchFamily="34" charset="0"/>
        </a:defRPr>
      </a:lvl4pPr>
      <a:lvl5pPr marL="1716749" indent="-190749" algn="l" rtl="0" eaLnBrk="1" fontAlgn="base" hangingPunct="1">
        <a:spcBef>
          <a:spcPct val="20000"/>
        </a:spcBef>
        <a:spcAft>
          <a:spcPct val="0"/>
        </a:spcAft>
        <a:buFont typeface="Arial" charset="0"/>
        <a:buChar char="»"/>
        <a:defRPr sz="1635" kern="1200">
          <a:solidFill>
            <a:srgbClr val="004990"/>
          </a:solidFill>
          <a:latin typeface="Arial" pitchFamily="34" charset="0"/>
          <a:ea typeface="+mn-ea"/>
          <a:cs typeface="Arial" pitchFamily="34" charset="0"/>
        </a:defRPr>
      </a:lvl5pPr>
      <a:lvl6pPr marL="2098250" indent="-190749" algn="l" defTabSz="762999" rtl="0" eaLnBrk="1" latinLnBrk="0" hangingPunct="1">
        <a:spcBef>
          <a:spcPct val="20000"/>
        </a:spcBef>
        <a:buFont typeface="Arial" pitchFamily="34" charset="0"/>
        <a:buChar char="•"/>
        <a:defRPr sz="1635" kern="1200">
          <a:solidFill>
            <a:schemeClr val="tx1"/>
          </a:solidFill>
          <a:latin typeface="+mn-lt"/>
          <a:ea typeface="+mn-ea"/>
          <a:cs typeface="+mn-cs"/>
        </a:defRPr>
      </a:lvl6pPr>
      <a:lvl7pPr marL="2479748" indent="-190749" algn="l" defTabSz="762999" rtl="0" eaLnBrk="1" latinLnBrk="0" hangingPunct="1">
        <a:spcBef>
          <a:spcPct val="20000"/>
        </a:spcBef>
        <a:buFont typeface="Arial" pitchFamily="34" charset="0"/>
        <a:buChar char="•"/>
        <a:defRPr sz="1635" kern="1200">
          <a:solidFill>
            <a:schemeClr val="tx1"/>
          </a:solidFill>
          <a:latin typeface="+mn-lt"/>
          <a:ea typeface="+mn-ea"/>
          <a:cs typeface="+mn-cs"/>
        </a:defRPr>
      </a:lvl7pPr>
      <a:lvl8pPr marL="2861249" indent="-190749" algn="l" defTabSz="762999" rtl="0" eaLnBrk="1" latinLnBrk="0" hangingPunct="1">
        <a:spcBef>
          <a:spcPct val="20000"/>
        </a:spcBef>
        <a:buFont typeface="Arial" pitchFamily="34" charset="0"/>
        <a:buChar char="•"/>
        <a:defRPr sz="1635" kern="1200">
          <a:solidFill>
            <a:schemeClr val="tx1"/>
          </a:solidFill>
          <a:latin typeface="+mn-lt"/>
          <a:ea typeface="+mn-ea"/>
          <a:cs typeface="+mn-cs"/>
        </a:defRPr>
      </a:lvl8pPr>
      <a:lvl9pPr marL="3242749" indent="-190749" algn="l" defTabSz="762999" rtl="0" eaLnBrk="1" latinLnBrk="0" hangingPunct="1">
        <a:spcBef>
          <a:spcPct val="20000"/>
        </a:spcBef>
        <a:buFont typeface="Arial" pitchFamily="34" charset="0"/>
        <a:buChar char="•"/>
        <a:defRPr sz="1635" kern="1200">
          <a:solidFill>
            <a:schemeClr val="tx1"/>
          </a:solidFill>
          <a:latin typeface="+mn-lt"/>
          <a:ea typeface="+mn-ea"/>
          <a:cs typeface="+mn-cs"/>
        </a:defRPr>
      </a:lvl9pPr>
    </p:bodyStyle>
    <p:otherStyle>
      <a:defPPr>
        <a:defRPr lang="nb-NO"/>
      </a:defPPr>
      <a:lvl1pPr marL="0" algn="l" defTabSz="762999" rtl="0" eaLnBrk="1" latinLnBrk="0" hangingPunct="1">
        <a:defRPr sz="1493" kern="1200">
          <a:solidFill>
            <a:schemeClr val="tx1"/>
          </a:solidFill>
          <a:latin typeface="+mn-lt"/>
          <a:ea typeface="+mn-ea"/>
          <a:cs typeface="+mn-cs"/>
        </a:defRPr>
      </a:lvl1pPr>
      <a:lvl2pPr marL="381501" algn="l" defTabSz="762999" rtl="0" eaLnBrk="1" latinLnBrk="0" hangingPunct="1">
        <a:defRPr sz="1493" kern="1200">
          <a:solidFill>
            <a:schemeClr val="tx1"/>
          </a:solidFill>
          <a:latin typeface="+mn-lt"/>
          <a:ea typeface="+mn-ea"/>
          <a:cs typeface="+mn-cs"/>
        </a:defRPr>
      </a:lvl2pPr>
      <a:lvl3pPr marL="762999" algn="l" defTabSz="762999" rtl="0" eaLnBrk="1" latinLnBrk="0" hangingPunct="1">
        <a:defRPr sz="1493" kern="1200">
          <a:solidFill>
            <a:schemeClr val="tx1"/>
          </a:solidFill>
          <a:latin typeface="+mn-lt"/>
          <a:ea typeface="+mn-ea"/>
          <a:cs typeface="+mn-cs"/>
        </a:defRPr>
      </a:lvl3pPr>
      <a:lvl4pPr marL="1144500" algn="l" defTabSz="762999" rtl="0" eaLnBrk="1" latinLnBrk="0" hangingPunct="1">
        <a:defRPr sz="1493" kern="1200">
          <a:solidFill>
            <a:schemeClr val="tx1"/>
          </a:solidFill>
          <a:latin typeface="+mn-lt"/>
          <a:ea typeface="+mn-ea"/>
          <a:cs typeface="+mn-cs"/>
        </a:defRPr>
      </a:lvl4pPr>
      <a:lvl5pPr marL="1526000" algn="l" defTabSz="762999" rtl="0" eaLnBrk="1" latinLnBrk="0" hangingPunct="1">
        <a:defRPr sz="1493" kern="1200">
          <a:solidFill>
            <a:schemeClr val="tx1"/>
          </a:solidFill>
          <a:latin typeface="+mn-lt"/>
          <a:ea typeface="+mn-ea"/>
          <a:cs typeface="+mn-cs"/>
        </a:defRPr>
      </a:lvl5pPr>
      <a:lvl6pPr marL="1907499" algn="l" defTabSz="762999" rtl="0" eaLnBrk="1" latinLnBrk="0" hangingPunct="1">
        <a:defRPr sz="1493" kern="1200">
          <a:solidFill>
            <a:schemeClr val="tx1"/>
          </a:solidFill>
          <a:latin typeface="+mn-lt"/>
          <a:ea typeface="+mn-ea"/>
          <a:cs typeface="+mn-cs"/>
        </a:defRPr>
      </a:lvl6pPr>
      <a:lvl7pPr marL="2288999" algn="l" defTabSz="762999" rtl="0" eaLnBrk="1" latinLnBrk="0" hangingPunct="1">
        <a:defRPr sz="1493" kern="1200">
          <a:solidFill>
            <a:schemeClr val="tx1"/>
          </a:solidFill>
          <a:latin typeface="+mn-lt"/>
          <a:ea typeface="+mn-ea"/>
          <a:cs typeface="+mn-cs"/>
        </a:defRPr>
      </a:lvl7pPr>
      <a:lvl8pPr marL="2670500" algn="l" defTabSz="762999" rtl="0" eaLnBrk="1" latinLnBrk="0" hangingPunct="1">
        <a:defRPr sz="1493" kern="1200">
          <a:solidFill>
            <a:schemeClr val="tx1"/>
          </a:solidFill>
          <a:latin typeface="+mn-lt"/>
          <a:ea typeface="+mn-ea"/>
          <a:cs typeface="+mn-cs"/>
        </a:defRPr>
      </a:lvl8pPr>
      <a:lvl9pPr marL="3051998" algn="l" defTabSz="762999" rtl="0" eaLnBrk="1" latinLnBrk="0" hangingPunct="1">
        <a:defRPr sz="14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9" Type="http://schemas.openxmlformats.org/officeDocument/2006/relationships/tags" Target="../tags/tag46.xml"/><Relationship Id="rId3" Type="http://schemas.openxmlformats.org/officeDocument/2006/relationships/tags" Target="../tags/tag10.xml"/><Relationship Id="rId21" Type="http://schemas.openxmlformats.org/officeDocument/2006/relationships/tags" Target="../tags/tag28.xml"/><Relationship Id="rId34" Type="http://schemas.openxmlformats.org/officeDocument/2006/relationships/tags" Target="../tags/tag41.xml"/><Relationship Id="rId42" Type="http://schemas.openxmlformats.org/officeDocument/2006/relationships/slideLayout" Target="../slideLayouts/slideLayout20.xml"/><Relationship Id="rId47" Type="http://schemas.openxmlformats.org/officeDocument/2006/relationships/chart" Target="../charts/chart2.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33" Type="http://schemas.openxmlformats.org/officeDocument/2006/relationships/tags" Target="../tags/tag40.xml"/><Relationship Id="rId38" Type="http://schemas.openxmlformats.org/officeDocument/2006/relationships/tags" Target="../tags/tag45.xml"/><Relationship Id="rId46" Type="http://schemas.openxmlformats.org/officeDocument/2006/relationships/chart" Target="../charts/chart1.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tags" Target="../tags/tag36.xml"/><Relationship Id="rId41"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tags" Target="../tags/tag39.xml"/><Relationship Id="rId37" Type="http://schemas.openxmlformats.org/officeDocument/2006/relationships/tags" Target="../tags/tag44.xml"/><Relationship Id="rId40" Type="http://schemas.openxmlformats.org/officeDocument/2006/relationships/tags" Target="../tags/tag47.xml"/><Relationship Id="rId45" Type="http://schemas.openxmlformats.org/officeDocument/2006/relationships/image" Target="../media/image3.emf"/><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36" Type="http://schemas.openxmlformats.org/officeDocument/2006/relationships/tags" Target="../tags/tag43.xml"/><Relationship Id="rId49" Type="http://schemas.openxmlformats.org/officeDocument/2006/relationships/image" Target="../media/image18.png"/><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tags" Target="../tags/tag38.xml"/><Relationship Id="rId44" Type="http://schemas.openxmlformats.org/officeDocument/2006/relationships/oleObject" Target="../embeddings/oleObject5.bin"/><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 Id="rId35" Type="http://schemas.openxmlformats.org/officeDocument/2006/relationships/tags" Target="../tags/tag42.xml"/><Relationship Id="rId43" Type="http://schemas.openxmlformats.org/officeDocument/2006/relationships/notesSlide" Target="../notesSlides/notesSlide2.xml"/><Relationship Id="rId48" Type="http://schemas.openxmlformats.org/officeDocument/2006/relationships/chart" Target="../charts/chart3.xml"/><Relationship Id="rId8" Type="http://schemas.openxmlformats.org/officeDocument/2006/relationships/tags" Target="../tags/tag15.xml"/></Relationships>
</file>

<file path=ppt/slides/_rels/slide6.xml.rels><?xml version="1.0" encoding="UTF-8" standalone="yes"?>
<Relationships xmlns="http://schemas.openxmlformats.org/package/2006/relationships"><Relationship Id="rId117" Type="http://schemas.openxmlformats.org/officeDocument/2006/relationships/tags" Target="../tags/tag164.xml"/><Relationship Id="rId21" Type="http://schemas.openxmlformats.org/officeDocument/2006/relationships/tags" Target="../tags/tag68.xml"/><Relationship Id="rId42" Type="http://schemas.openxmlformats.org/officeDocument/2006/relationships/tags" Target="../tags/tag89.xml"/><Relationship Id="rId47" Type="http://schemas.openxmlformats.org/officeDocument/2006/relationships/tags" Target="../tags/tag94.xml"/><Relationship Id="rId63" Type="http://schemas.openxmlformats.org/officeDocument/2006/relationships/tags" Target="../tags/tag110.xml"/><Relationship Id="rId68" Type="http://schemas.openxmlformats.org/officeDocument/2006/relationships/tags" Target="../tags/tag115.xml"/><Relationship Id="rId84" Type="http://schemas.openxmlformats.org/officeDocument/2006/relationships/tags" Target="../tags/tag131.xml"/><Relationship Id="rId89" Type="http://schemas.openxmlformats.org/officeDocument/2006/relationships/tags" Target="../tags/tag136.xml"/><Relationship Id="rId112" Type="http://schemas.openxmlformats.org/officeDocument/2006/relationships/tags" Target="../tags/tag159.xml"/><Relationship Id="rId133" Type="http://schemas.openxmlformats.org/officeDocument/2006/relationships/tags" Target="../tags/tag180.xml"/><Relationship Id="rId138" Type="http://schemas.openxmlformats.org/officeDocument/2006/relationships/tags" Target="../tags/tag185.xml"/><Relationship Id="rId154" Type="http://schemas.openxmlformats.org/officeDocument/2006/relationships/tags" Target="../tags/tag201.xml"/><Relationship Id="rId159" Type="http://schemas.openxmlformats.org/officeDocument/2006/relationships/tags" Target="../tags/tag206.xml"/><Relationship Id="rId175" Type="http://schemas.openxmlformats.org/officeDocument/2006/relationships/tags" Target="../tags/tag222.xml"/><Relationship Id="rId170" Type="http://schemas.openxmlformats.org/officeDocument/2006/relationships/tags" Target="../tags/tag217.xml"/><Relationship Id="rId191" Type="http://schemas.openxmlformats.org/officeDocument/2006/relationships/slideLayout" Target="../slideLayouts/slideLayout21.xml"/><Relationship Id="rId196" Type="http://schemas.openxmlformats.org/officeDocument/2006/relationships/chart" Target="../charts/chart6.xml"/><Relationship Id="rId16" Type="http://schemas.openxmlformats.org/officeDocument/2006/relationships/tags" Target="../tags/tag63.xml"/><Relationship Id="rId107" Type="http://schemas.openxmlformats.org/officeDocument/2006/relationships/tags" Target="../tags/tag154.xml"/><Relationship Id="rId11" Type="http://schemas.openxmlformats.org/officeDocument/2006/relationships/tags" Target="../tags/tag58.xml"/><Relationship Id="rId32" Type="http://schemas.openxmlformats.org/officeDocument/2006/relationships/tags" Target="../tags/tag79.xml"/><Relationship Id="rId37" Type="http://schemas.openxmlformats.org/officeDocument/2006/relationships/tags" Target="../tags/tag84.xml"/><Relationship Id="rId53" Type="http://schemas.openxmlformats.org/officeDocument/2006/relationships/tags" Target="../tags/tag100.xml"/><Relationship Id="rId58" Type="http://schemas.openxmlformats.org/officeDocument/2006/relationships/tags" Target="../tags/tag105.xml"/><Relationship Id="rId74" Type="http://schemas.openxmlformats.org/officeDocument/2006/relationships/tags" Target="../tags/tag121.xml"/><Relationship Id="rId79" Type="http://schemas.openxmlformats.org/officeDocument/2006/relationships/tags" Target="../tags/tag126.xml"/><Relationship Id="rId102" Type="http://schemas.openxmlformats.org/officeDocument/2006/relationships/tags" Target="../tags/tag149.xml"/><Relationship Id="rId123" Type="http://schemas.openxmlformats.org/officeDocument/2006/relationships/tags" Target="../tags/tag170.xml"/><Relationship Id="rId128" Type="http://schemas.openxmlformats.org/officeDocument/2006/relationships/tags" Target="../tags/tag175.xml"/><Relationship Id="rId144" Type="http://schemas.openxmlformats.org/officeDocument/2006/relationships/tags" Target="../tags/tag191.xml"/><Relationship Id="rId149" Type="http://schemas.openxmlformats.org/officeDocument/2006/relationships/tags" Target="../tags/tag196.xml"/><Relationship Id="rId5" Type="http://schemas.openxmlformats.org/officeDocument/2006/relationships/tags" Target="../tags/tag52.xml"/><Relationship Id="rId90" Type="http://schemas.openxmlformats.org/officeDocument/2006/relationships/tags" Target="../tags/tag137.xml"/><Relationship Id="rId95" Type="http://schemas.openxmlformats.org/officeDocument/2006/relationships/tags" Target="../tags/tag142.xml"/><Relationship Id="rId160" Type="http://schemas.openxmlformats.org/officeDocument/2006/relationships/tags" Target="../tags/tag207.xml"/><Relationship Id="rId165" Type="http://schemas.openxmlformats.org/officeDocument/2006/relationships/tags" Target="../tags/tag212.xml"/><Relationship Id="rId181" Type="http://schemas.openxmlformats.org/officeDocument/2006/relationships/tags" Target="../tags/tag228.xml"/><Relationship Id="rId186" Type="http://schemas.openxmlformats.org/officeDocument/2006/relationships/tags" Target="../tags/tag233.xml"/><Relationship Id="rId22" Type="http://schemas.openxmlformats.org/officeDocument/2006/relationships/tags" Target="../tags/tag69.xml"/><Relationship Id="rId27" Type="http://schemas.openxmlformats.org/officeDocument/2006/relationships/tags" Target="../tags/tag74.xml"/><Relationship Id="rId43" Type="http://schemas.openxmlformats.org/officeDocument/2006/relationships/tags" Target="../tags/tag90.xml"/><Relationship Id="rId48" Type="http://schemas.openxmlformats.org/officeDocument/2006/relationships/tags" Target="../tags/tag95.xml"/><Relationship Id="rId64" Type="http://schemas.openxmlformats.org/officeDocument/2006/relationships/tags" Target="../tags/tag111.xml"/><Relationship Id="rId69" Type="http://schemas.openxmlformats.org/officeDocument/2006/relationships/tags" Target="../tags/tag116.xml"/><Relationship Id="rId113" Type="http://schemas.openxmlformats.org/officeDocument/2006/relationships/tags" Target="../tags/tag160.xml"/><Relationship Id="rId118" Type="http://schemas.openxmlformats.org/officeDocument/2006/relationships/tags" Target="../tags/tag165.xml"/><Relationship Id="rId134" Type="http://schemas.openxmlformats.org/officeDocument/2006/relationships/tags" Target="../tags/tag181.xml"/><Relationship Id="rId139" Type="http://schemas.openxmlformats.org/officeDocument/2006/relationships/tags" Target="../tags/tag186.xml"/><Relationship Id="rId80" Type="http://schemas.openxmlformats.org/officeDocument/2006/relationships/tags" Target="../tags/tag127.xml"/><Relationship Id="rId85" Type="http://schemas.openxmlformats.org/officeDocument/2006/relationships/tags" Target="../tags/tag132.xml"/><Relationship Id="rId150" Type="http://schemas.openxmlformats.org/officeDocument/2006/relationships/tags" Target="../tags/tag197.xml"/><Relationship Id="rId155" Type="http://schemas.openxmlformats.org/officeDocument/2006/relationships/tags" Target="../tags/tag202.xml"/><Relationship Id="rId171" Type="http://schemas.openxmlformats.org/officeDocument/2006/relationships/tags" Target="../tags/tag218.xml"/><Relationship Id="rId176" Type="http://schemas.openxmlformats.org/officeDocument/2006/relationships/tags" Target="../tags/tag223.xml"/><Relationship Id="rId192" Type="http://schemas.openxmlformats.org/officeDocument/2006/relationships/oleObject" Target="../embeddings/oleObject6.bin"/><Relationship Id="rId197" Type="http://schemas.openxmlformats.org/officeDocument/2006/relationships/chart" Target="../charts/chart7.xml"/><Relationship Id="rId12" Type="http://schemas.openxmlformats.org/officeDocument/2006/relationships/tags" Target="../tags/tag59.xml"/><Relationship Id="rId17" Type="http://schemas.openxmlformats.org/officeDocument/2006/relationships/tags" Target="../tags/tag64.xml"/><Relationship Id="rId33" Type="http://schemas.openxmlformats.org/officeDocument/2006/relationships/tags" Target="../tags/tag80.xml"/><Relationship Id="rId38" Type="http://schemas.openxmlformats.org/officeDocument/2006/relationships/tags" Target="../tags/tag85.xml"/><Relationship Id="rId59" Type="http://schemas.openxmlformats.org/officeDocument/2006/relationships/tags" Target="../tags/tag106.xml"/><Relationship Id="rId103" Type="http://schemas.openxmlformats.org/officeDocument/2006/relationships/tags" Target="../tags/tag150.xml"/><Relationship Id="rId108" Type="http://schemas.openxmlformats.org/officeDocument/2006/relationships/tags" Target="../tags/tag155.xml"/><Relationship Id="rId124" Type="http://schemas.openxmlformats.org/officeDocument/2006/relationships/tags" Target="../tags/tag171.xml"/><Relationship Id="rId129" Type="http://schemas.openxmlformats.org/officeDocument/2006/relationships/tags" Target="../tags/tag176.xml"/><Relationship Id="rId54" Type="http://schemas.openxmlformats.org/officeDocument/2006/relationships/tags" Target="../tags/tag101.xml"/><Relationship Id="rId70" Type="http://schemas.openxmlformats.org/officeDocument/2006/relationships/tags" Target="../tags/tag117.xml"/><Relationship Id="rId75" Type="http://schemas.openxmlformats.org/officeDocument/2006/relationships/tags" Target="../tags/tag122.xml"/><Relationship Id="rId91" Type="http://schemas.openxmlformats.org/officeDocument/2006/relationships/tags" Target="../tags/tag138.xml"/><Relationship Id="rId96" Type="http://schemas.openxmlformats.org/officeDocument/2006/relationships/tags" Target="../tags/tag143.xml"/><Relationship Id="rId140" Type="http://schemas.openxmlformats.org/officeDocument/2006/relationships/tags" Target="../tags/tag187.xml"/><Relationship Id="rId145" Type="http://schemas.openxmlformats.org/officeDocument/2006/relationships/tags" Target="../tags/tag192.xml"/><Relationship Id="rId161" Type="http://schemas.openxmlformats.org/officeDocument/2006/relationships/tags" Target="../tags/tag208.xml"/><Relationship Id="rId166" Type="http://schemas.openxmlformats.org/officeDocument/2006/relationships/tags" Target="../tags/tag213.xml"/><Relationship Id="rId182" Type="http://schemas.openxmlformats.org/officeDocument/2006/relationships/tags" Target="../tags/tag229.xml"/><Relationship Id="rId187" Type="http://schemas.openxmlformats.org/officeDocument/2006/relationships/tags" Target="../tags/tag234.xml"/><Relationship Id="rId1" Type="http://schemas.openxmlformats.org/officeDocument/2006/relationships/vmlDrawing" Target="../drawings/vmlDrawing6.vml"/><Relationship Id="rId6" Type="http://schemas.openxmlformats.org/officeDocument/2006/relationships/tags" Target="../tags/tag53.xml"/><Relationship Id="rId23" Type="http://schemas.openxmlformats.org/officeDocument/2006/relationships/tags" Target="../tags/tag70.xml"/><Relationship Id="rId28" Type="http://schemas.openxmlformats.org/officeDocument/2006/relationships/tags" Target="../tags/tag75.xml"/><Relationship Id="rId49" Type="http://schemas.openxmlformats.org/officeDocument/2006/relationships/tags" Target="../tags/tag96.xml"/><Relationship Id="rId114" Type="http://schemas.openxmlformats.org/officeDocument/2006/relationships/tags" Target="../tags/tag161.xml"/><Relationship Id="rId119" Type="http://schemas.openxmlformats.org/officeDocument/2006/relationships/tags" Target="../tags/tag166.xml"/><Relationship Id="rId44" Type="http://schemas.openxmlformats.org/officeDocument/2006/relationships/tags" Target="../tags/tag91.xml"/><Relationship Id="rId60" Type="http://schemas.openxmlformats.org/officeDocument/2006/relationships/tags" Target="../tags/tag107.xml"/><Relationship Id="rId65" Type="http://schemas.openxmlformats.org/officeDocument/2006/relationships/tags" Target="../tags/tag112.xml"/><Relationship Id="rId81" Type="http://schemas.openxmlformats.org/officeDocument/2006/relationships/tags" Target="../tags/tag128.xml"/><Relationship Id="rId86" Type="http://schemas.openxmlformats.org/officeDocument/2006/relationships/tags" Target="../tags/tag133.xml"/><Relationship Id="rId130" Type="http://schemas.openxmlformats.org/officeDocument/2006/relationships/tags" Target="../tags/tag177.xml"/><Relationship Id="rId135" Type="http://schemas.openxmlformats.org/officeDocument/2006/relationships/tags" Target="../tags/tag182.xml"/><Relationship Id="rId151" Type="http://schemas.openxmlformats.org/officeDocument/2006/relationships/tags" Target="../tags/tag198.xml"/><Relationship Id="rId156" Type="http://schemas.openxmlformats.org/officeDocument/2006/relationships/tags" Target="../tags/tag203.xml"/><Relationship Id="rId177" Type="http://schemas.openxmlformats.org/officeDocument/2006/relationships/tags" Target="../tags/tag224.xml"/><Relationship Id="rId172" Type="http://schemas.openxmlformats.org/officeDocument/2006/relationships/tags" Target="../tags/tag219.xml"/><Relationship Id="rId193" Type="http://schemas.openxmlformats.org/officeDocument/2006/relationships/image" Target="../media/image19.emf"/><Relationship Id="rId13" Type="http://schemas.openxmlformats.org/officeDocument/2006/relationships/tags" Target="../tags/tag60.xml"/><Relationship Id="rId18" Type="http://schemas.openxmlformats.org/officeDocument/2006/relationships/tags" Target="../tags/tag65.xml"/><Relationship Id="rId39" Type="http://schemas.openxmlformats.org/officeDocument/2006/relationships/tags" Target="../tags/tag86.xml"/><Relationship Id="rId109" Type="http://schemas.openxmlformats.org/officeDocument/2006/relationships/tags" Target="../tags/tag156.xml"/><Relationship Id="rId34" Type="http://schemas.openxmlformats.org/officeDocument/2006/relationships/tags" Target="../tags/tag81.xml"/><Relationship Id="rId50" Type="http://schemas.openxmlformats.org/officeDocument/2006/relationships/tags" Target="../tags/tag97.xml"/><Relationship Id="rId55" Type="http://schemas.openxmlformats.org/officeDocument/2006/relationships/tags" Target="../tags/tag102.xml"/><Relationship Id="rId76" Type="http://schemas.openxmlformats.org/officeDocument/2006/relationships/tags" Target="../tags/tag123.xml"/><Relationship Id="rId97" Type="http://schemas.openxmlformats.org/officeDocument/2006/relationships/tags" Target="../tags/tag144.xml"/><Relationship Id="rId104" Type="http://schemas.openxmlformats.org/officeDocument/2006/relationships/tags" Target="../tags/tag151.xml"/><Relationship Id="rId120" Type="http://schemas.openxmlformats.org/officeDocument/2006/relationships/tags" Target="../tags/tag167.xml"/><Relationship Id="rId125" Type="http://schemas.openxmlformats.org/officeDocument/2006/relationships/tags" Target="../tags/tag172.xml"/><Relationship Id="rId141" Type="http://schemas.openxmlformats.org/officeDocument/2006/relationships/tags" Target="../tags/tag188.xml"/><Relationship Id="rId146" Type="http://schemas.openxmlformats.org/officeDocument/2006/relationships/tags" Target="../tags/tag193.xml"/><Relationship Id="rId167" Type="http://schemas.openxmlformats.org/officeDocument/2006/relationships/tags" Target="../tags/tag214.xml"/><Relationship Id="rId188" Type="http://schemas.openxmlformats.org/officeDocument/2006/relationships/tags" Target="../tags/tag235.xml"/><Relationship Id="rId7" Type="http://schemas.openxmlformats.org/officeDocument/2006/relationships/tags" Target="../tags/tag54.xml"/><Relationship Id="rId71" Type="http://schemas.openxmlformats.org/officeDocument/2006/relationships/tags" Target="../tags/tag118.xml"/><Relationship Id="rId92" Type="http://schemas.openxmlformats.org/officeDocument/2006/relationships/tags" Target="../tags/tag139.xml"/><Relationship Id="rId162" Type="http://schemas.openxmlformats.org/officeDocument/2006/relationships/tags" Target="../tags/tag209.xml"/><Relationship Id="rId183" Type="http://schemas.openxmlformats.org/officeDocument/2006/relationships/tags" Target="../tags/tag230.xml"/><Relationship Id="rId2" Type="http://schemas.openxmlformats.org/officeDocument/2006/relationships/tags" Target="../tags/tag49.xml"/><Relationship Id="rId29" Type="http://schemas.openxmlformats.org/officeDocument/2006/relationships/tags" Target="../tags/tag76.xml"/><Relationship Id="rId24" Type="http://schemas.openxmlformats.org/officeDocument/2006/relationships/tags" Target="../tags/tag71.xml"/><Relationship Id="rId40" Type="http://schemas.openxmlformats.org/officeDocument/2006/relationships/tags" Target="../tags/tag87.xml"/><Relationship Id="rId45" Type="http://schemas.openxmlformats.org/officeDocument/2006/relationships/tags" Target="../tags/tag92.xml"/><Relationship Id="rId66" Type="http://schemas.openxmlformats.org/officeDocument/2006/relationships/tags" Target="../tags/tag113.xml"/><Relationship Id="rId87" Type="http://schemas.openxmlformats.org/officeDocument/2006/relationships/tags" Target="../tags/tag134.xml"/><Relationship Id="rId110" Type="http://schemas.openxmlformats.org/officeDocument/2006/relationships/tags" Target="../tags/tag157.xml"/><Relationship Id="rId115" Type="http://schemas.openxmlformats.org/officeDocument/2006/relationships/tags" Target="../tags/tag162.xml"/><Relationship Id="rId131" Type="http://schemas.openxmlformats.org/officeDocument/2006/relationships/tags" Target="../tags/tag178.xml"/><Relationship Id="rId136" Type="http://schemas.openxmlformats.org/officeDocument/2006/relationships/tags" Target="../tags/tag183.xml"/><Relationship Id="rId157" Type="http://schemas.openxmlformats.org/officeDocument/2006/relationships/tags" Target="../tags/tag204.xml"/><Relationship Id="rId178" Type="http://schemas.openxmlformats.org/officeDocument/2006/relationships/tags" Target="../tags/tag225.xml"/><Relationship Id="rId61" Type="http://schemas.openxmlformats.org/officeDocument/2006/relationships/tags" Target="../tags/tag108.xml"/><Relationship Id="rId82" Type="http://schemas.openxmlformats.org/officeDocument/2006/relationships/tags" Target="../tags/tag129.xml"/><Relationship Id="rId152" Type="http://schemas.openxmlformats.org/officeDocument/2006/relationships/tags" Target="../tags/tag199.xml"/><Relationship Id="rId173" Type="http://schemas.openxmlformats.org/officeDocument/2006/relationships/tags" Target="../tags/tag220.xml"/><Relationship Id="rId194" Type="http://schemas.openxmlformats.org/officeDocument/2006/relationships/chart" Target="../charts/chart4.xml"/><Relationship Id="rId19" Type="http://schemas.openxmlformats.org/officeDocument/2006/relationships/tags" Target="../tags/tag66.xml"/><Relationship Id="rId14" Type="http://schemas.openxmlformats.org/officeDocument/2006/relationships/tags" Target="../tags/tag61.xml"/><Relationship Id="rId30" Type="http://schemas.openxmlformats.org/officeDocument/2006/relationships/tags" Target="../tags/tag77.xml"/><Relationship Id="rId35" Type="http://schemas.openxmlformats.org/officeDocument/2006/relationships/tags" Target="../tags/tag82.xml"/><Relationship Id="rId56" Type="http://schemas.openxmlformats.org/officeDocument/2006/relationships/tags" Target="../tags/tag103.xml"/><Relationship Id="rId77" Type="http://schemas.openxmlformats.org/officeDocument/2006/relationships/tags" Target="../tags/tag124.xml"/><Relationship Id="rId100" Type="http://schemas.openxmlformats.org/officeDocument/2006/relationships/tags" Target="../tags/tag147.xml"/><Relationship Id="rId105" Type="http://schemas.openxmlformats.org/officeDocument/2006/relationships/tags" Target="../tags/tag152.xml"/><Relationship Id="rId126" Type="http://schemas.openxmlformats.org/officeDocument/2006/relationships/tags" Target="../tags/tag173.xml"/><Relationship Id="rId147" Type="http://schemas.openxmlformats.org/officeDocument/2006/relationships/tags" Target="../tags/tag194.xml"/><Relationship Id="rId168" Type="http://schemas.openxmlformats.org/officeDocument/2006/relationships/tags" Target="../tags/tag215.xml"/><Relationship Id="rId8" Type="http://schemas.openxmlformats.org/officeDocument/2006/relationships/tags" Target="../tags/tag55.xml"/><Relationship Id="rId51" Type="http://schemas.openxmlformats.org/officeDocument/2006/relationships/tags" Target="../tags/tag98.xml"/><Relationship Id="rId72" Type="http://schemas.openxmlformats.org/officeDocument/2006/relationships/tags" Target="../tags/tag119.xml"/><Relationship Id="rId93" Type="http://schemas.openxmlformats.org/officeDocument/2006/relationships/tags" Target="../tags/tag140.xml"/><Relationship Id="rId98" Type="http://schemas.openxmlformats.org/officeDocument/2006/relationships/tags" Target="../tags/tag145.xml"/><Relationship Id="rId121" Type="http://schemas.openxmlformats.org/officeDocument/2006/relationships/tags" Target="../tags/tag168.xml"/><Relationship Id="rId142" Type="http://schemas.openxmlformats.org/officeDocument/2006/relationships/tags" Target="../tags/tag189.xml"/><Relationship Id="rId163" Type="http://schemas.openxmlformats.org/officeDocument/2006/relationships/tags" Target="../tags/tag210.xml"/><Relationship Id="rId184" Type="http://schemas.openxmlformats.org/officeDocument/2006/relationships/tags" Target="../tags/tag231.xml"/><Relationship Id="rId189" Type="http://schemas.openxmlformats.org/officeDocument/2006/relationships/tags" Target="../tags/tag236.xml"/><Relationship Id="rId3" Type="http://schemas.openxmlformats.org/officeDocument/2006/relationships/tags" Target="../tags/tag50.xml"/><Relationship Id="rId25" Type="http://schemas.openxmlformats.org/officeDocument/2006/relationships/tags" Target="../tags/tag72.xml"/><Relationship Id="rId46" Type="http://schemas.openxmlformats.org/officeDocument/2006/relationships/tags" Target="../tags/tag93.xml"/><Relationship Id="rId67" Type="http://schemas.openxmlformats.org/officeDocument/2006/relationships/tags" Target="../tags/tag114.xml"/><Relationship Id="rId116" Type="http://schemas.openxmlformats.org/officeDocument/2006/relationships/tags" Target="../tags/tag163.xml"/><Relationship Id="rId137" Type="http://schemas.openxmlformats.org/officeDocument/2006/relationships/tags" Target="../tags/tag184.xml"/><Relationship Id="rId158" Type="http://schemas.openxmlformats.org/officeDocument/2006/relationships/tags" Target="../tags/tag205.xml"/><Relationship Id="rId20" Type="http://schemas.openxmlformats.org/officeDocument/2006/relationships/tags" Target="../tags/tag67.xml"/><Relationship Id="rId41" Type="http://schemas.openxmlformats.org/officeDocument/2006/relationships/tags" Target="../tags/tag88.xml"/><Relationship Id="rId62" Type="http://schemas.openxmlformats.org/officeDocument/2006/relationships/tags" Target="../tags/tag109.xml"/><Relationship Id="rId83" Type="http://schemas.openxmlformats.org/officeDocument/2006/relationships/tags" Target="../tags/tag130.xml"/><Relationship Id="rId88" Type="http://schemas.openxmlformats.org/officeDocument/2006/relationships/tags" Target="../tags/tag135.xml"/><Relationship Id="rId111" Type="http://schemas.openxmlformats.org/officeDocument/2006/relationships/tags" Target="../tags/tag158.xml"/><Relationship Id="rId132" Type="http://schemas.openxmlformats.org/officeDocument/2006/relationships/tags" Target="../tags/tag179.xml"/><Relationship Id="rId153" Type="http://schemas.openxmlformats.org/officeDocument/2006/relationships/tags" Target="../tags/tag200.xml"/><Relationship Id="rId174" Type="http://schemas.openxmlformats.org/officeDocument/2006/relationships/tags" Target="../tags/tag221.xml"/><Relationship Id="rId179" Type="http://schemas.openxmlformats.org/officeDocument/2006/relationships/tags" Target="../tags/tag226.xml"/><Relationship Id="rId195" Type="http://schemas.openxmlformats.org/officeDocument/2006/relationships/chart" Target="../charts/chart5.xml"/><Relationship Id="rId190" Type="http://schemas.openxmlformats.org/officeDocument/2006/relationships/tags" Target="../tags/tag237.xml"/><Relationship Id="rId15" Type="http://schemas.openxmlformats.org/officeDocument/2006/relationships/tags" Target="../tags/tag62.xml"/><Relationship Id="rId36" Type="http://schemas.openxmlformats.org/officeDocument/2006/relationships/tags" Target="../tags/tag83.xml"/><Relationship Id="rId57" Type="http://schemas.openxmlformats.org/officeDocument/2006/relationships/tags" Target="../tags/tag104.xml"/><Relationship Id="rId106" Type="http://schemas.openxmlformats.org/officeDocument/2006/relationships/tags" Target="../tags/tag153.xml"/><Relationship Id="rId127" Type="http://schemas.openxmlformats.org/officeDocument/2006/relationships/tags" Target="../tags/tag174.xml"/><Relationship Id="rId10" Type="http://schemas.openxmlformats.org/officeDocument/2006/relationships/tags" Target="../tags/tag57.xml"/><Relationship Id="rId31" Type="http://schemas.openxmlformats.org/officeDocument/2006/relationships/tags" Target="../tags/tag78.xml"/><Relationship Id="rId52" Type="http://schemas.openxmlformats.org/officeDocument/2006/relationships/tags" Target="../tags/tag99.xml"/><Relationship Id="rId73" Type="http://schemas.openxmlformats.org/officeDocument/2006/relationships/tags" Target="../tags/tag120.xml"/><Relationship Id="rId78" Type="http://schemas.openxmlformats.org/officeDocument/2006/relationships/tags" Target="../tags/tag125.xml"/><Relationship Id="rId94" Type="http://schemas.openxmlformats.org/officeDocument/2006/relationships/tags" Target="../tags/tag141.xml"/><Relationship Id="rId99" Type="http://schemas.openxmlformats.org/officeDocument/2006/relationships/tags" Target="../tags/tag146.xml"/><Relationship Id="rId101" Type="http://schemas.openxmlformats.org/officeDocument/2006/relationships/tags" Target="../tags/tag148.xml"/><Relationship Id="rId122" Type="http://schemas.openxmlformats.org/officeDocument/2006/relationships/tags" Target="../tags/tag169.xml"/><Relationship Id="rId143" Type="http://schemas.openxmlformats.org/officeDocument/2006/relationships/tags" Target="../tags/tag190.xml"/><Relationship Id="rId148" Type="http://schemas.openxmlformats.org/officeDocument/2006/relationships/tags" Target="../tags/tag195.xml"/><Relationship Id="rId164" Type="http://schemas.openxmlformats.org/officeDocument/2006/relationships/tags" Target="../tags/tag211.xml"/><Relationship Id="rId169" Type="http://schemas.openxmlformats.org/officeDocument/2006/relationships/tags" Target="../tags/tag216.xml"/><Relationship Id="rId185" Type="http://schemas.openxmlformats.org/officeDocument/2006/relationships/tags" Target="../tags/tag232.xml"/><Relationship Id="rId4" Type="http://schemas.openxmlformats.org/officeDocument/2006/relationships/tags" Target="../tags/tag51.xml"/><Relationship Id="rId9" Type="http://schemas.openxmlformats.org/officeDocument/2006/relationships/tags" Target="../tags/tag56.xml"/><Relationship Id="rId180" Type="http://schemas.openxmlformats.org/officeDocument/2006/relationships/tags" Target="../tags/tag227.xml"/><Relationship Id="rId26"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ctr"/>
            <a:r>
              <a:rPr lang="nb-NO" dirty="0" smtClean="0"/>
              <a:t>Has </a:t>
            </a:r>
            <a:r>
              <a:rPr lang="nb-NO" dirty="0" err="1" smtClean="0"/>
              <a:t>the</a:t>
            </a:r>
            <a:r>
              <a:rPr lang="nb-NO" dirty="0" smtClean="0"/>
              <a:t> </a:t>
            </a:r>
            <a:r>
              <a:rPr lang="nb-NO" dirty="0" err="1" smtClean="0"/>
              <a:t>point</a:t>
            </a:r>
            <a:r>
              <a:rPr lang="nb-NO" dirty="0" smtClean="0"/>
              <a:t> </a:t>
            </a:r>
            <a:r>
              <a:rPr lang="nb-NO" dirty="0" err="1" smtClean="0"/>
              <a:t>of</a:t>
            </a:r>
            <a:r>
              <a:rPr lang="nb-NO" dirty="0" smtClean="0"/>
              <a:t> </a:t>
            </a:r>
            <a:r>
              <a:rPr lang="nb-NO" dirty="0" err="1" smtClean="0"/>
              <a:t>no</a:t>
            </a:r>
            <a:r>
              <a:rPr lang="nb-NO" dirty="0" smtClean="0"/>
              <a:t> </a:t>
            </a:r>
            <a:r>
              <a:rPr lang="nb-NO" dirty="0" err="1" smtClean="0"/>
              <a:t>return</a:t>
            </a:r>
            <a:r>
              <a:rPr lang="nb-NO" dirty="0" smtClean="0"/>
              <a:t> </a:t>
            </a:r>
            <a:r>
              <a:rPr lang="nb-NO" dirty="0" err="1" smtClean="0"/>
              <a:t>been</a:t>
            </a:r>
            <a:r>
              <a:rPr lang="nb-NO" dirty="0" smtClean="0"/>
              <a:t> </a:t>
            </a:r>
            <a:r>
              <a:rPr lang="nb-NO" dirty="0" err="1" smtClean="0"/>
              <a:t>reached</a:t>
            </a:r>
            <a:r>
              <a:rPr lang="nb-NO" dirty="0" smtClean="0"/>
              <a:t> in </a:t>
            </a:r>
            <a:r>
              <a:rPr lang="nb-NO" dirty="0" err="1" smtClean="0"/>
              <a:t>Sweden</a:t>
            </a:r>
            <a:r>
              <a:rPr lang="nb-NO" dirty="0" smtClean="0"/>
              <a:t>?</a:t>
            </a:r>
            <a:endParaRPr lang="nb-NO" dirty="0"/>
          </a:p>
        </p:txBody>
      </p:sp>
      <p:sp>
        <p:nvSpPr>
          <p:cNvPr id="3" name="Undertittel 2"/>
          <p:cNvSpPr>
            <a:spLocks noGrp="1"/>
          </p:cNvSpPr>
          <p:nvPr>
            <p:ph type="subTitle" idx="1"/>
          </p:nvPr>
        </p:nvSpPr>
        <p:spPr/>
        <p:txBody>
          <a:bodyPr/>
          <a:lstStyle/>
          <a:p>
            <a:r>
              <a:rPr lang="nb-NO" dirty="0" smtClean="0"/>
              <a:t>Peter Wesenberg</a:t>
            </a:r>
          </a:p>
          <a:p>
            <a:r>
              <a:rPr lang="nb-NO" dirty="0" smtClean="0"/>
              <a:t>Nokas Group</a:t>
            </a:r>
            <a:endParaRPr lang="nb-NO" dirty="0"/>
          </a:p>
        </p:txBody>
      </p:sp>
    </p:spTree>
    <p:extLst>
      <p:ext uri="{BB962C8B-B14F-4D97-AF65-F5344CB8AC3E}">
        <p14:creationId xmlns:p14="http://schemas.microsoft.com/office/powerpoint/2010/main" val="2865142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Two</a:t>
            </a:r>
            <a:r>
              <a:rPr lang="nb-NO" dirty="0" smtClean="0"/>
              <a:t> </a:t>
            </a:r>
            <a:r>
              <a:rPr lang="nb-NO" dirty="0" err="1" smtClean="0"/>
              <a:t>interdependant</a:t>
            </a:r>
            <a:r>
              <a:rPr lang="nb-NO" dirty="0" smtClean="0"/>
              <a:t> </a:t>
            </a:r>
            <a:r>
              <a:rPr lang="nb-NO" dirty="0" err="1" smtClean="0"/>
              <a:t>pillars</a:t>
            </a:r>
            <a:r>
              <a:rPr lang="nb-NO" dirty="0" smtClean="0"/>
              <a:t> </a:t>
            </a:r>
            <a:r>
              <a:rPr lang="nb-NO" dirty="0" err="1" smtClean="0"/>
              <a:t>necessary</a:t>
            </a:r>
            <a:r>
              <a:rPr lang="nb-NO" dirty="0" smtClean="0"/>
              <a:t> to preserve cash as a </a:t>
            </a:r>
            <a:r>
              <a:rPr lang="nb-NO" dirty="0" err="1" smtClean="0"/>
              <a:t>means</a:t>
            </a:r>
            <a:r>
              <a:rPr lang="nb-NO" dirty="0" smtClean="0"/>
              <a:t> </a:t>
            </a:r>
            <a:r>
              <a:rPr lang="nb-NO" dirty="0" err="1" smtClean="0"/>
              <a:t>of</a:t>
            </a:r>
            <a:r>
              <a:rPr lang="nb-NO" dirty="0" smtClean="0"/>
              <a:t> </a:t>
            </a:r>
            <a:r>
              <a:rPr lang="nb-NO" dirty="0" err="1" smtClean="0"/>
              <a:t>payment</a:t>
            </a:r>
            <a:endParaRPr lang="nb-NO" dirty="0"/>
          </a:p>
        </p:txBody>
      </p:sp>
      <p:sp>
        <p:nvSpPr>
          <p:cNvPr id="4" name="Plassholder for bunntekst 3"/>
          <p:cNvSpPr>
            <a:spLocks noGrp="1"/>
          </p:cNvSpPr>
          <p:nvPr>
            <p:ph type="ftr" sz="quarter" idx="11"/>
          </p:nvPr>
        </p:nvSpPr>
        <p:spPr/>
        <p:txBody>
          <a:bodyPr/>
          <a:lstStyle/>
          <a:p>
            <a:pPr defTabSz="844083">
              <a:defRPr/>
            </a:pPr>
            <a:r>
              <a:rPr lang="en-US" smtClean="0"/>
              <a:t>Nokas Cash Handling©2017 </a:t>
            </a:r>
          </a:p>
          <a:p>
            <a:pPr>
              <a:defRPr/>
            </a:pPr>
            <a:r>
              <a:rPr lang="en-US" smtClean="0"/>
              <a:t>All rights reserved</a:t>
            </a:r>
            <a:endParaRPr lang="en-US" dirty="0"/>
          </a:p>
        </p:txBody>
      </p:sp>
      <p:sp>
        <p:nvSpPr>
          <p:cNvPr id="5" name="Plassholder for lysbildenummer 4"/>
          <p:cNvSpPr>
            <a:spLocks noGrp="1"/>
          </p:cNvSpPr>
          <p:nvPr>
            <p:ph type="sldNum" sz="quarter" idx="12"/>
          </p:nvPr>
        </p:nvSpPr>
        <p:spPr/>
        <p:txBody>
          <a:bodyPr/>
          <a:lstStyle/>
          <a:p>
            <a:pPr defTabSz="844083">
              <a:defRPr/>
            </a:pPr>
            <a:fld id="{A3D0A76D-C10B-4A60-A014-F2179E29D390}" type="slidenum">
              <a:rPr lang="nb-NO" smtClean="0"/>
              <a:pPr defTabSz="844083">
                <a:defRPr/>
              </a:pPr>
              <a:t>10</a:t>
            </a:fld>
            <a:endParaRPr lang="nb-NO" dirty="0"/>
          </a:p>
        </p:txBody>
      </p:sp>
      <p:graphicFrame>
        <p:nvGraphicFramePr>
          <p:cNvPr id="10" name="Plassholder for innhold 9"/>
          <p:cNvGraphicFramePr>
            <a:graphicFrameLocks noGrp="1"/>
          </p:cNvGraphicFramePr>
          <p:nvPr>
            <p:ph idx="1"/>
            <p:extLst>
              <p:ext uri="{D42A27DB-BD31-4B8C-83A1-F6EECF244321}">
                <p14:modId xmlns:p14="http://schemas.microsoft.com/office/powerpoint/2010/main" val="1728945321"/>
              </p:ext>
            </p:extLst>
          </p:nvPr>
        </p:nvGraphicFramePr>
        <p:xfrm>
          <a:off x="457200" y="1654175"/>
          <a:ext cx="8229600" cy="4471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Sylinder 2"/>
          <p:cNvSpPr txBox="1"/>
          <p:nvPr/>
        </p:nvSpPr>
        <p:spPr>
          <a:xfrm>
            <a:off x="3798855" y="5446965"/>
            <a:ext cx="1679755" cy="646331"/>
          </a:xfrm>
          <a:prstGeom prst="rect">
            <a:avLst/>
          </a:prstGeom>
          <a:solidFill>
            <a:schemeClr val="tx1"/>
          </a:solidFill>
        </p:spPr>
        <p:txBody>
          <a:bodyPr wrap="none" rtlCol="0">
            <a:spAutoFit/>
          </a:bodyPr>
          <a:lstStyle/>
          <a:p>
            <a:pPr marL="285750" indent="-285750">
              <a:buFont typeface="Arial" panose="020B0604020202020204" pitchFamily="34" charset="0"/>
              <a:buChar char="•"/>
            </a:pPr>
            <a:r>
              <a:rPr lang="nb-NO" dirty="0" err="1" smtClean="0">
                <a:solidFill>
                  <a:schemeClr val="bg1"/>
                </a:solidFill>
                <a:latin typeface="+mn-lt"/>
              </a:rPr>
              <a:t>Legislation</a:t>
            </a:r>
            <a:endParaRPr lang="nb-NO" dirty="0" smtClean="0">
              <a:solidFill>
                <a:schemeClr val="bg1"/>
              </a:solidFill>
              <a:latin typeface="+mn-lt"/>
            </a:endParaRPr>
          </a:p>
          <a:p>
            <a:pPr marL="285750" indent="-285750">
              <a:buFont typeface="Arial" panose="020B0604020202020204" pitchFamily="34" charset="0"/>
              <a:buChar char="•"/>
            </a:pPr>
            <a:r>
              <a:rPr lang="nb-NO" dirty="0" err="1" smtClean="0">
                <a:solidFill>
                  <a:schemeClr val="bg1"/>
                </a:solidFill>
                <a:latin typeface="+mn-lt"/>
              </a:rPr>
              <a:t>Enforcement</a:t>
            </a:r>
            <a:endParaRPr lang="nb-NO" dirty="0">
              <a:solidFill>
                <a:schemeClr val="bg1"/>
              </a:solidFill>
              <a:latin typeface="+mn-lt"/>
            </a:endParaRPr>
          </a:p>
        </p:txBody>
      </p:sp>
      <p:sp>
        <p:nvSpPr>
          <p:cNvPr id="7" name="Likebent trekant 6"/>
          <p:cNvSpPr/>
          <p:nvPr/>
        </p:nvSpPr>
        <p:spPr>
          <a:xfrm>
            <a:off x="3347864" y="4941168"/>
            <a:ext cx="2592288" cy="5040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62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lgn="ctr">
              <a:buNone/>
            </a:pPr>
            <a:endParaRPr lang="nb-NO" dirty="0" smtClean="0"/>
          </a:p>
          <a:p>
            <a:pPr marL="0" indent="0" algn="ctr">
              <a:buNone/>
            </a:pPr>
            <a:endParaRPr lang="nb-NO" dirty="0"/>
          </a:p>
          <a:p>
            <a:pPr marL="0" indent="0" algn="ctr">
              <a:buNone/>
            </a:pPr>
            <a:endParaRPr lang="nb-NO" dirty="0" smtClean="0"/>
          </a:p>
          <a:p>
            <a:pPr marL="0" indent="0" algn="ctr">
              <a:buNone/>
            </a:pPr>
            <a:endParaRPr lang="nb-NO" dirty="0"/>
          </a:p>
          <a:p>
            <a:pPr marL="0" indent="0" algn="ctr">
              <a:buNone/>
            </a:pPr>
            <a:r>
              <a:rPr lang="nb-NO" sz="4400" dirty="0" err="1" smtClean="0">
                <a:solidFill>
                  <a:schemeClr val="tx1"/>
                </a:solidFill>
              </a:rPr>
              <a:t>Thank</a:t>
            </a:r>
            <a:r>
              <a:rPr lang="nb-NO" sz="4400" dirty="0" smtClean="0">
                <a:solidFill>
                  <a:schemeClr val="tx1"/>
                </a:solidFill>
              </a:rPr>
              <a:t> </a:t>
            </a:r>
            <a:r>
              <a:rPr lang="nb-NO" sz="4400" dirty="0" err="1" smtClean="0">
                <a:solidFill>
                  <a:schemeClr val="tx1"/>
                </a:solidFill>
              </a:rPr>
              <a:t>you</a:t>
            </a:r>
            <a:r>
              <a:rPr lang="nb-NO" sz="4400" dirty="0" smtClean="0">
                <a:solidFill>
                  <a:schemeClr val="tx1"/>
                </a:solidFill>
              </a:rPr>
              <a:t> for </a:t>
            </a:r>
            <a:r>
              <a:rPr lang="nb-NO" sz="4400" dirty="0" err="1" smtClean="0">
                <a:solidFill>
                  <a:schemeClr val="tx1"/>
                </a:solidFill>
              </a:rPr>
              <a:t>your</a:t>
            </a:r>
            <a:r>
              <a:rPr lang="nb-NO" sz="4400" dirty="0" smtClean="0">
                <a:solidFill>
                  <a:schemeClr val="tx1"/>
                </a:solidFill>
              </a:rPr>
              <a:t> </a:t>
            </a:r>
            <a:r>
              <a:rPr lang="nb-NO" sz="4400" dirty="0" err="1" smtClean="0">
                <a:solidFill>
                  <a:schemeClr val="tx1"/>
                </a:solidFill>
              </a:rPr>
              <a:t>attention</a:t>
            </a:r>
            <a:r>
              <a:rPr lang="nb-NO" sz="4400" dirty="0" smtClean="0">
                <a:solidFill>
                  <a:schemeClr val="tx1"/>
                </a:solidFill>
              </a:rPr>
              <a:t>!</a:t>
            </a:r>
            <a:endParaRPr lang="nb-NO" sz="4400" dirty="0">
              <a:solidFill>
                <a:schemeClr val="tx1"/>
              </a:solidFill>
            </a:endParaRPr>
          </a:p>
        </p:txBody>
      </p:sp>
      <p:sp>
        <p:nvSpPr>
          <p:cNvPr id="4" name="Plassholder for bunntekst 3"/>
          <p:cNvSpPr>
            <a:spLocks noGrp="1"/>
          </p:cNvSpPr>
          <p:nvPr>
            <p:ph type="ftr" sz="quarter" idx="11"/>
          </p:nvPr>
        </p:nvSpPr>
        <p:spPr/>
        <p:txBody>
          <a:bodyPr/>
          <a:lstStyle/>
          <a:p>
            <a:pPr defTabSz="844083">
              <a:defRPr/>
            </a:pPr>
            <a:r>
              <a:rPr lang="en-US" smtClean="0"/>
              <a:t>Nokas Cash Handling©2017 </a:t>
            </a:r>
          </a:p>
          <a:p>
            <a:pPr>
              <a:defRPr/>
            </a:pPr>
            <a:r>
              <a:rPr lang="en-US" smtClean="0"/>
              <a:t>All rights reserved</a:t>
            </a:r>
            <a:endParaRPr lang="en-US" dirty="0"/>
          </a:p>
        </p:txBody>
      </p:sp>
      <p:sp>
        <p:nvSpPr>
          <p:cNvPr id="5" name="Plassholder for lysbildenummer 4"/>
          <p:cNvSpPr>
            <a:spLocks noGrp="1"/>
          </p:cNvSpPr>
          <p:nvPr>
            <p:ph type="sldNum" sz="quarter" idx="12"/>
          </p:nvPr>
        </p:nvSpPr>
        <p:spPr/>
        <p:txBody>
          <a:bodyPr/>
          <a:lstStyle/>
          <a:p>
            <a:pPr defTabSz="844083">
              <a:defRPr/>
            </a:pPr>
            <a:fld id="{A3D0A76D-C10B-4A60-A014-F2179E29D390}" type="slidenum">
              <a:rPr lang="nb-NO" smtClean="0"/>
              <a:pPr defTabSz="844083">
                <a:defRPr/>
              </a:pPr>
              <a:t>11</a:t>
            </a:fld>
            <a:endParaRPr lang="nb-NO" dirty="0"/>
          </a:p>
        </p:txBody>
      </p:sp>
    </p:spTree>
    <p:extLst>
      <p:ext uri="{BB962C8B-B14F-4D97-AF65-F5344CB8AC3E}">
        <p14:creationId xmlns:p14="http://schemas.microsoft.com/office/powerpoint/2010/main" val="32595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98437" y="332656"/>
            <a:ext cx="7019925" cy="720081"/>
          </a:xfrm>
          <a:prstGeom prst="rect">
            <a:avLst/>
          </a:prstGeom>
          <a:noFill/>
        </p:spPr>
        <p:txBody>
          <a:bodyPr/>
          <a:lstStyle/>
          <a:p>
            <a:pPr eaLnBrk="1" hangingPunct="1"/>
            <a:r>
              <a:rPr lang="en-US" sz="1800" dirty="0">
                <a:solidFill>
                  <a:schemeClr val="bg1"/>
                </a:solidFill>
                <a:cs typeface="Arial" charset="0"/>
              </a:rPr>
              <a:t/>
            </a:r>
            <a:br>
              <a:rPr lang="en-US" sz="1800" dirty="0">
                <a:solidFill>
                  <a:schemeClr val="bg1"/>
                </a:solidFill>
                <a:cs typeface="Arial" charset="0"/>
              </a:rPr>
            </a:br>
            <a:r>
              <a:rPr lang="en-US" sz="2800" dirty="0" err="1">
                <a:solidFill>
                  <a:schemeClr val="bg1"/>
                </a:solidFill>
                <a:latin typeface="Calibri" panose="020F0502020204030204" pitchFamily="34" charset="0"/>
                <a:cs typeface="Arial" charset="0"/>
              </a:rPr>
              <a:t>Nokas</a:t>
            </a:r>
            <a:r>
              <a:rPr lang="en-US" sz="2800" dirty="0">
                <a:solidFill>
                  <a:schemeClr val="bg1"/>
                </a:solidFill>
                <a:latin typeface="Calibri" panose="020F0502020204030204" pitchFamily="34" charset="0"/>
                <a:cs typeface="Arial" charset="0"/>
              </a:rPr>
              <a:t> </a:t>
            </a:r>
            <a:r>
              <a:rPr lang="en-US" sz="2800" dirty="0" smtClean="0">
                <a:solidFill>
                  <a:schemeClr val="bg1"/>
                </a:solidFill>
                <a:latin typeface="Calibri" panose="020F0502020204030204" pitchFamily="34" charset="0"/>
                <a:cs typeface="Arial" charset="0"/>
              </a:rPr>
              <a:t>Group in </a:t>
            </a:r>
            <a:r>
              <a:rPr lang="en-US" sz="2800" dirty="0">
                <a:solidFill>
                  <a:schemeClr val="bg1"/>
                </a:solidFill>
                <a:latin typeface="Calibri" panose="020F0502020204030204" pitchFamily="34" charset="0"/>
                <a:cs typeface="Arial" charset="0"/>
              </a:rPr>
              <a:t>brief</a:t>
            </a:r>
            <a:endParaRPr lang="nb-NO" sz="2800" dirty="0">
              <a:solidFill>
                <a:schemeClr val="bg1"/>
              </a:solidFill>
              <a:latin typeface="Calibri" panose="020F0502020204030204" pitchFamily="34" charset="0"/>
              <a:cs typeface="Arial" charset="0"/>
            </a:endParaRPr>
          </a:p>
        </p:txBody>
      </p:sp>
      <p:sp>
        <p:nvSpPr>
          <p:cNvPr id="32772" name="Rectangle 5"/>
          <p:cNvSpPr>
            <a:spLocks noChangeArrowheads="1"/>
          </p:cNvSpPr>
          <p:nvPr/>
        </p:nvSpPr>
        <p:spPr bwMode="auto">
          <a:xfrm>
            <a:off x="577850" y="1916833"/>
            <a:ext cx="3130550" cy="4707805"/>
          </a:xfrm>
          <a:prstGeom prst="rect">
            <a:avLst/>
          </a:prstGeom>
          <a:noFill/>
          <a:ln w="9525">
            <a:noFill/>
            <a:miter lim="800000"/>
            <a:headEnd/>
            <a:tailEnd/>
          </a:ln>
        </p:spPr>
        <p:txBody>
          <a:bodyPr lIns="0" tIns="0" rIns="0" bIns="0"/>
          <a:lstStyle/>
          <a:p>
            <a:pPr marL="192088" indent="-192088">
              <a:spcBef>
                <a:spcPct val="20000"/>
              </a:spcBef>
              <a:buFontTx/>
              <a:buChar char="•"/>
            </a:pPr>
            <a:r>
              <a:rPr lang="en-GB" dirty="0" smtClean="0">
                <a:solidFill>
                  <a:schemeClr val="tx2">
                    <a:lumMod val="50000"/>
                  </a:schemeClr>
                </a:solidFill>
              </a:rPr>
              <a:t>Multi service </a:t>
            </a:r>
            <a:r>
              <a:rPr lang="en-GB" dirty="0">
                <a:solidFill>
                  <a:schemeClr val="tx2">
                    <a:lumMod val="50000"/>
                  </a:schemeClr>
                </a:solidFill>
              </a:rPr>
              <a:t>Security company in the Nordics</a:t>
            </a:r>
          </a:p>
          <a:p>
            <a:pPr marL="192088" indent="-192088" fontAlgn="base">
              <a:spcBef>
                <a:spcPct val="20000"/>
              </a:spcBef>
              <a:spcAft>
                <a:spcPct val="0"/>
              </a:spcAft>
              <a:buFontTx/>
              <a:buChar char="•"/>
            </a:pPr>
            <a:r>
              <a:rPr lang="en-GB" dirty="0" smtClean="0">
                <a:solidFill>
                  <a:srgbClr val="091C5A"/>
                </a:solidFill>
                <a:cs typeface="Arial" charset="0"/>
              </a:rPr>
              <a:t>E</a:t>
            </a:r>
            <a:r>
              <a:rPr lang="en-GB" dirty="0" smtClean="0">
                <a:solidFill>
                  <a:schemeClr val="tx2">
                    <a:lumMod val="50000"/>
                  </a:schemeClr>
                </a:solidFill>
              </a:rPr>
              <a:t>stablished </a:t>
            </a:r>
            <a:r>
              <a:rPr lang="en-GB" dirty="0">
                <a:solidFill>
                  <a:schemeClr val="tx2">
                    <a:lumMod val="50000"/>
                  </a:schemeClr>
                </a:solidFill>
              </a:rPr>
              <a:t>in 1987 </a:t>
            </a:r>
            <a:endParaRPr lang="en-GB" dirty="0" smtClean="0">
              <a:solidFill>
                <a:schemeClr val="tx2">
                  <a:lumMod val="50000"/>
                </a:schemeClr>
              </a:solidFill>
            </a:endParaRPr>
          </a:p>
          <a:p>
            <a:pPr marL="192088" indent="-192088" fontAlgn="base">
              <a:spcBef>
                <a:spcPct val="20000"/>
              </a:spcBef>
              <a:spcAft>
                <a:spcPct val="0"/>
              </a:spcAft>
              <a:buFontTx/>
              <a:buChar char="•"/>
            </a:pPr>
            <a:r>
              <a:rPr lang="en-GB" dirty="0" smtClean="0">
                <a:solidFill>
                  <a:schemeClr val="tx2">
                    <a:lumMod val="50000"/>
                  </a:schemeClr>
                </a:solidFill>
              </a:rPr>
              <a:t>Completed more than 80 </a:t>
            </a:r>
            <a:r>
              <a:rPr lang="en-GB" dirty="0" err="1" smtClean="0">
                <a:solidFill>
                  <a:schemeClr val="tx2">
                    <a:lumMod val="50000"/>
                  </a:schemeClr>
                </a:solidFill>
              </a:rPr>
              <a:t>aquisitions</a:t>
            </a:r>
            <a:endParaRPr lang="en-GB" dirty="0">
              <a:solidFill>
                <a:schemeClr val="tx2">
                  <a:lumMod val="50000"/>
                </a:schemeClr>
              </a:solidFill>
            </a:endParaRPr>
          </a:p>
          <a:p>
            <a:pPr marL="192088" indent="-192088">
              <a:spcBef>
                <a:spcPct val="20000"/>
              </a:spcBef>
              <a:buFontTx/>
              <a:buChar char="•"/>
            </a:pPr>
            <a:r>
              <a:rPr lang="en-GB" dirty="0">
                <a:solidFill>
                  <a:schemeClr val="tx2">
                    <a:lumMod val="50000"/>
                  </a:schemeClr>
                </a:solidFill>
                <a:ea typeface="ＭＳ Ｐゴシック" pitchFamily="34" charset="-128"/>
              </a:rPr>
              <a:t>2019 </a:t>
            </a:r>
            <a:r>
              <a:rPr lang="en-GB" dirty="0" smtClean="0">
                <a:solidFill>
                  <a:schemeClr val="tx2">
                    <a:lumMod val="50000"/>
                  </a:schemeClr>
                </a:solidFill>
                <a:ea typeface="ＭＳ Ｐゴシック" pitchFamily="34" charset="-128"/>
              </a:rPr>
              <a:t>(run rate) gross </a:t>
            </a:r>
            <a:r>
              <a:rPr lang="en-GB" dirty="0">
                <a:solidFill>
                  <a:schemeClr val="tx2">
                    <a:lumMod val="50000"/>
                  </a:schemeClr>
                </a:solidFill>
                <a:ea typeface="ＭＳ Ｐゴシック" pitchFamily="34" charset="-128"/>
              </a:rPr>
              <a:t>turnover of MEUR 800 </a:t>
            </a:r>
            <a:endParaRPr lang="en-GB" dirty="0" smtClean="0">
              <a:solidFill>
                <a:schemeClr val="tx2">
                  <a:lumMod val="50000"/>
                </a:schemeClr>
              </a:solidFill>
              <a:ea typeface="ＭＳ Ｐゴシック" pitchFamily="34" charset="-128"/>
            </a:endParaRPr>
          </a:p>
          <a:p>
            <a:pPr marL="192088" indent="-192088">
              <a:spcBef>
                <a:spcPct val="20000"/>
              </a:spcBef>
              <a:buFontTx/>
              <a:buChar char="•"/>
            </a:pPr>
            <a:r>
              <a:rPr lang="en-GB" dirty="0" smtClean="0">
                <a:solidFill>
                  <a:schemeClr val="tx2">
                    <a:lumMod val="50000"/>
                  </a:schemeClr>
                </a:solidFill>
                <a:ea typeface="ＭＳ Ｐゴシック" pitchFamily="34" charset="-128"/>
              </a:rPr>
              <a:t>Cash </a:t>
            </a:r>
            <a:r>
              <a:rPr lang="en-GB" dirty="0">
                <a:solidFill>
                  <a:schemeClr val="tx2">
                    <a:lumMod val="50000"/>
                  </a:schemeClr>
                </a:solidFill>
                <a:ea typeface="ＭＳ Ｐゴシック" pitchFamily="34" charset="-128"/>
              </a:rPr>
              <a:t>handling services in Norway, </a:t>
            </a:r>
            <a:r>
              <a:rPr lang="en-GB" dirty="0" smtClean="0">
                <a:solidFill>
                  <a:schemeClr val="tx2">
                    <a:lumMod val="50000"/>
                  </a:schemeClr>
                </a:solidFill>
                <a:ea typeface="ＭＳ Ｐゴシック" pitchFamily="34" charset="-128"/>
              </a:rPr>
              <a:t>Sweden, Finland and </a:t>
            </a:r>
            <a:r>
              <a:rPr lang="en-GB" dirty="0">
                <a:solidFill>
                  <a:schemeClr val="tx2">
                    <a:lumMod val="50000"/>
                  </a:schemeClr>
                </a:solidFill>
                <a:ea typeface="ＭＳ Ｐゴシック" pitchFamily="34" charset="-128"/>
              </a:rPr>
              <a:t>Denmark </a:t>
            </a:r>
          </a:p>
          <a:p>
            <a:pPr marL="192088" indent="-192088">
              <a:spcBef>
                <a:spcPct val="20000"/>
              </a:spcBef>
              <a:buFontTx/>
              <a:buChar char="•"/>
            </a:pPr>
            <a:r>
              <a:rPr lang="nb-NO" dirty="0" err="1" smtClean="0">
                <a:solidFill>
                  <a:schemeClr val="tx2">
                    <a:lumMod val="50000"/>
                  </a:schemeClr>
                </a:solidFill>
                <a:ea typeface="ＭＳ Ｐゴシック" pitchFamily="34" charset="-128"/>
              </a:rPr>
              <a:t>Shareholders</a:t>
            </a:r>
            <a:r>
              <a:rPr lang="nb-NO" dirty="0">
                <a:solidFill>
                  <a:schemeClr val="tx2">
                    <a:lumMod val="50000"/>
                  </a:schemeClr>
                </a:solidFill>
                <a:ea typeface="ＭＳ Ｐゴシック" pitchFamily="34" charset="-128"/>
              </a:rPr>
              <a:t>: </a:t>
            </a:r>
            <a:r>
              <a:rPr lang="en-GB" dirty="0">
                <a:solidFill>
                  <a:schemeClr val="tx2">
                    <a:lumMod val="50000"/>
                  </a:schemeClr>
                </a:solidFill>
                <a:ea typeface="ＭＳ Ｐゴシック" pitchFamily="34" charset="-128"/>
              </a:rPr>
              <a:t>Strong financial shareholders and management of Nokas</a:t>
            </a:r>
          </a:p>
          <a:p>
            <a:pPr marL="192088" indent="-192088" fontAlgn="base">
              <a:spcBef>
                <a:spcPct val="20000"/>
              </a:spcBef>
              <a:spcAft>
                <a:spcPct val="0"/>
              </a:spcAft>
              <a:buFontTx/>
              <a:buChar char="•"/>
            </a:pPr>
            <a:endParaRPr lang="en-GB" dirty="0">
              <a:solidFill>
                <a:schemeClr val="tx2">
                  <a:lumMod val="50000"/>
                </a:schemeClr>
              </a:solidFill>
              <a:ea typeface="ＭＳ Ｐゴシック" pitchFamily="34" charset="-128"/>
              <a:cs typeface="Arial" charset="0"/>
            </a:endParaRPr>
          </a:p>
        </p:txBody>
      </p:sp>
      <p:sp>
        <p:nvSpPr>
          <p:cNvPr id="7" name="Plassholder for lysbildenummer 4"/>
          <p:cNvSpPr txBox="1">
            <a:spLocks noGrp="1"/>
          </p:cNvSpPr>
          <p:nvPr/>
        </p:nvSpPr>
        <p:spPr bwMode="auto">
          <a:xfrm>
            <a:off x="3124200" y="6624638"/>
            <a:ext cx="2895600" cy="476250"/>
          </a:xfrm>
          <a:prstGeom prst="rect">
            <a:avLst/>
          </a:prstGeom>
          <a:noFill/>
          <a:ln>
            <a:miter lim="800000"/>
            <a:headEnd/>
            <a:tailEnd/>
          </a:ln>
        </p:spPr>
        <p:txBody>
          <a:bodyPr/>
          <a:lstStyle/>
          <a:p>
            <a:pPr algn="ctr" fontAlgn="base">
              <a:spcBef>
                <a:spcPct val="0"/>
              </a:spcBef>
              <a:spcAft>
                <a:spcPct val="0"/>
              </a:spcAft>
              <a:defRPr/>
            </a:pPr>
            <a:fld id="{AFA091B1-FD9B-4714-A427-689ED71B0B04}" type="slidenum">
              <a:rPr lang="nb-NO" sz="1000">
                <a:solidFill>
                  <a:srgbClr val="666666"/>
                </a:solidFill>
                <a:latin typeface="Arial" charset="0"/>
                <a:cs typeface="Arial" charset="0"/>
              </a:rPr>
              <a:pPr algn="ctr" fontAlgn="base">
                <a:spcBef>
                  <a:spcPct val="0"/>
                </a:spcBef>
                <a:spcAft>
                  <a:spcPct val="0"/>
                </a:spcAft>
                <a:defRPr/>
              </a:pPr>
              <a:t>2</a:t>
            </a:fld>
            <a:endParaRPr lang="nb-NO" sz="1000">
              <a:solidFill>
                <a:srgbClr val="666666"/>
              </a:solidFill>
              <a:latin typeface="Arial" charset="0"/>
              <a:cs typeface="Arial" charset="0"/>
            </a:endParaRPr>
          </a:p>
        </p:txBody>
      </p:sp>
      <p:pic>
        <p:nvPicPr>
          <p:cNvPr id="2" name="Bilde 1"/>
          <p:cNvPicPr>
            <a:picLocks noChangeAspect="1"/>
          </p:cNvPicPr>
          <p:nvPr/>
        </p:nvPicPr>
        <p:blipFill>
          <a:blip r:embed="rId3"/>
          <a:stretch>
            <a:fillRect/>
          </a:stretch>
        </p:blipFill>
        <p:spPr>
          <a:xfrm>
            <a:off x="3927895" y="1395465"/>
            <a:ext cx="4316513" cy="5201887"/>
          </a:xfrm>
          <a:prstGeom prst="rect">
            <a:avLst/>
          </a:prstGeom>
        </p:spPr>
      </p:pic>
    </p:spTree>
    <p:extLst>
      <p:ext uri="{BB962C8B-B14F-4D97-AF65-F5344CB8AC3E}">
        <p14:creationId xmlns:p14="http://schemas.microsoft.com/office/powerpoint/2010/main" val="4401867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Rett linje 13"/>
          <p:cNvCxnSpPr>
            <a:stCxn id="38" idx="6"/>
          </p:cNvCxnSpPr>
          <p:nvPr/>
        </p:nvCxnSpPr>
        <p:spPr>
          <a:xfrm>
            <a:off x="2972991" y="1884030"/>
            <a:ext cx="1550830" cy="1538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a:stCxn id="39" idx="6"/>
          </p:cNvCxnSpPr>
          <p:nvPr/>
        </p:nvCxnSpPr>
        <p:spPr>
          <a:xfrm flipV="1">
            <a:off x="2974058" y="2037918"/>
            <a:ext cx="1549762" cy="609325"/>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p:cNvCxnSpPr>
            <a:stCxn id="36" idx="2"/>
          </p:cNvCxnSpPr>
          <p:nvPr/>
        </p:nvCxnSpPr>
        <p:spPr>
          <a:xfrm flipH="1">
            <a:off x="4523821" y="1865857"/>
            <a:ext cx="1579376" cy="172061"/>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Rett linje 23"/>
          <p:cNvCxnSpPr>
            <a:stCxn id="37" idx="2"/>
          </p:cNvCxnSpPr>
          <p:nvPr/>
        </p:nvCxnSpPr>
        <p:spPr>
          <a:xfrm flipH="1" flipV="1">
            <a:off x="4523820" y="2043010"/>
            <a:ext cx="1580444" cy="58606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ktangel 18"/>
          <p:cNvSpPr/>
          <p:nvPr/>
        </p:nvSpPr>
        <p:spPr>
          <a:xfrm>
            <a:off x="4376072" y="2564904"/>
            <a:ext cx="308790" cy="792088"/>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b-NO" dirty="0">
              <a:solidFill>
                <a:prstClr val="white"/>
              </a:solidFill>
            </a:endParaRPr>
          </a:p>
        </p:txBody>
      </p:sp>
      <p:sp>
        <p:nvSpPr>
          <p:cNvPr id="3" name="Ellipse 2"/>
          <p:cNvSpPr/>
          <p:nvPr/>
        </p:nvSpPr>
        <p:spPr>
          <a:xfrm>
            <a:off x="3328289" y="1628800"/>
            <a:ext cx="2354632" cy="1030414"/>
          </a:xfrm>
          <a:prstGeom prst="ellipse">
            <a:avLst/>
          </a:prstGeom>
          <a:solidFill>
            <a:schemeClr val="bg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p:cNvSpPr>
            <a:spLocks noGrp="1"/>
          </p:cNvSpPr>
          <p:nvPr>
            <p:ph type="title"/>
          </p:nvPr>
        </p:nvSpPr>
        <p:spPr>
          <a:xfrm>
            <a:off x="528638" y="332656"/>
            <a:ext cx="6670675" cy="648072"/>
          </a:xfrm>
        </p:spPr>
        <p:txBody>
          <a:bodyPr/>
          <a:lstStyle/>
          <a:p>
            <a:r>
              <a:rPr lang="nb-NO" sz="2800" dirty="0"/>
              <a:t>Nokas </a:t>
            </a:r>
            <a:r>
              <a:rPr lang="nb-NO" sz="2800" dirty="0" err="1"/>
              <a:t>organisation</a:t>
            </a:r>
            <a:r>
              <a:rPr lang="nb-NO" sz="2800" dirty="0"/>
              <a:t> </a:t>
            </a:r>
          </a:p>
        </p:txBody>
      </p:sp>
      <p:sp>
        <p:nvSpPr>
          <p:cNvPr id="15" name="Rektangel 14"/>
          <p:cNvSpPr/>
          <p:nvPr/>
        </p:nvSpPr>
        <p:spPr>
          <a:xfrm>
            <a:off x="1709216" y="4665524"/>
            <a:ext cx="5317744" cy="852031"/>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b-NO" dirty="0">
              <a:solidFill>
                <a:prstClr val="white"/>
              </a:solidFill>
            </a:endParaRPr>
          </a:p>
        </p:txBody>
      </p:sp>
      <p:sp>
        <p:nvSpPr>
          <p:cNvPr id="4" name="Sylinder 3"/>
          <p:cNvSpPr/>
          <p:nvPr/>
        </p:nvSpPr>
        <p:spPr>
          <a:xfrm>
            <a:off x="1331640" y="3548635"/>
            <a:ext cx="1728192" cy="2967416"/>
          </a:xfrm>
          <a:prstGeom prst="can">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endParaRPr>
          </a:p>
        </p:txBody>
      </p:sp>
      <p:sp>
        <p:nvSpPr>
          <p:cNvPr id="7" name="Sylinder 6"/>
          <p:cNvSpPr/>
          <p:nvPr/>
        </p:nvSpPr>
        <p:spPr>
          <a:xfrm>
            <a:off x="3851920" y="3573016"/>
            <a:ext cx="1728192" cy="2967416"/>
          </a:xfrm>
          <a:prstGeom prst="can">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endParaRPr>
          </a:p>
        </p:txBody>
      </p:sp>
      <p:sp>
        <p:nvSpPr>
          <p:cNvPr id="8" name="Sylinder 7"/>
          <p:cNvSpPr/>
          <p:nvPr/>
        </p:nvSpPr>
        <p:spPr>
          <a:xfrm>
            <a:off x="6372200" y="3553675"/>
            <a:ext cx="1728192" cy="2967416"/>
          </a:xfrm>
          <a:prstGeom prst="can">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endParaRPr>
          </a:p>
        </p:txBody>
      </p:sp>
      <p:sp>
        <p:nvSpPr>
          <p:cNvPr id="9" name="TekstSylinder 8"/>
          <p:cNvSpPr txBox="1"/>
          <p:nvPr/>
        </p:nvSpPr>
        <p:spPr>
          <a:xfrm>
            <a:off x="1403648" y="3637141"/>
            <a:ext cx="1543443" cy="369332"/>
          </a:xfrm>
          <a:prstGeom prst="rect">
            <a:avLst/>
          </a:prstGeom>
          <a:noFill/>
        </p:spPr>
        <p:txBody>
          <a:bodyPr wrap="square" rtlCol="0">
            <a:spAutoFit/>
          </a:bodyPr>
          <a:lstStyle/>
          <a:p>
            <a:pPr algn="ctr"/>
            <a:r>
              <a:rPr lang="nb-NO" dirty="0">
                <a:solidFill>
                  <a:srgbClr val="004489"/>
                </a:solidFill>
                <a:latin typeface="+mn-lt"/>
              </a:rPr>
              <a:t>Security</a:t>
            </a:r>
            <a:endParaRPr lang="nb-NO" sz="1200" dirty="0">
              <a:solidFill>
                <a:srgbClr val="004489"/>
              </a:solidFill>
              <a:latin typeface="+mn-lt"/>
            </a:endParaRPr>
          </a:p>
        </p:txBody>
      </p:sp>
      <p:sp>
        <p:nvSpPr>
          <p:cNvPr id="11" name="TekstSylinder 10"/>
          <p:cNvSpPr txBox="1"/>
          <p:nvPr/>
        </p:nvSpPr>
        <p:spPr>
          <a:xfrm>
            <a:off x="4132328" y="3673854"/>
            <a:ext cx="1231760" cy="369332"/>
          </a:xfrm>
          <a:prstGeom prst="rect">
            <a:avLst/>
          </a:prstGeom>
          <a:noFill/>
        </p:spPr>
        <p:txBody>
          <a:bodyPr wrap="square" rtlCol="0">
            <a:spAutoFit/>
          </a:bodyPr>
          <a:lstStyle/>
          <a:p>
            <a:pPr algn="ctr"/>
            <a:r>
              <a:rPr lang="nb-NO" dirty="0">
                <a:solidFill>
                  <a:srgbClr val="004489"/>
                </a:solidFill>
                <a:latin typeface="+mn-lt"/>
              </a:rPr>
              <a:t>System</a:t>
            </a:r>
          </a:p>
        </p:txBody>
      </p:sp>
      <p:sp>
        <p:nvSpPr>
          <p:cNvPr id="12" name="TekstSylinder 11"/>
          <p:cNvSpPr txBox="1"/>
          <p:nvPr/>
        </p:nvSpPr>
        <p:spPr>
          <a:xfrm>
            <a:off x="6588224" y="3675789"/>
            <a:ext cx="1407429" cy="646331"/>
          </a:xfrm>
          <a:prstGeom prst="rect">
            <a:avLst/>
          </a:prstGeom>
          <a:noFill/>
        </p:spPr>
        <p:txBody>
          <a:bodyPr wrap="square" rtlCol="0">
            <a:spAutoFit/>
          </a:bodyPr>
          <a:lstStyle/>
          <a:p>
            <a:pPr algn="ctr"/>
            <a:r>
              <a:rPr lang="nb-NO" dirty="0">
                <a:solidFill>
                  <a:srgbClr val="004489"/>
                </a:solidFill>
                <a:latin typeface="+mn-lt"/>
              </a:rPr>
              <a:t>Cash </a:t>
            </a:r>
          </a:p>
          <a:p>
            <a:pPr algn="ctr"/>
            <a:r>
              <a:rPr lang="nb-NO" dirty="0">
                <a:solidFill>
                  <a:srgbClr val="004489"/>
                </a:solidFill>
                <a:latin typeface="+mn-lt"/>
              </a:rPr>
              <a:t>Handling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685620"/>
            <a:ext cx="500063"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7" y="4663184"/>
            <a:ext cx="500063"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683280"/>
            <a:ext cx="500063"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177288"/>
            <a:ext cx="47625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830" y="4653136"/>
            <a:ext cx="47625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693213"/>
            <a:ext cx="550421"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5191926"/>
            <a:ext cx="481013"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7192" y="5612926"/>
            <a:ext cx="546576" cy="3363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Bild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2178" y="1618218"/>
            <a:ext cx="1103285" cy="920420"/>
          </a:xfrm>
          <a:prstGeom prst="rect">
            <a:avLst/>
          </a:prstGeom>
        </p:spPr>
      </p:pic>
      <p:sp>
        <p:nvSpPr>
          <p:cNvPr id="20" name="Rektangel 19"/>
          <p:cNvSpPr/>
          <p:nvPr/>
        </p:nvSpPr>
        <p:spPr>
          <a:xfrm>
            <a:off x="2479490" y="3122032"/>
            <a:ext cx="4828814" cy="252716"/>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b-NO" dirty="0">
              <a:solidFill>
                <a:prstClr val="white"/>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5229200"/>
            <a:ext cx="481013"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Ellipse 35"/>
          <p:cNvSpPr/>
          <p:nvPr/>
        </p:nvSpPr>
        <p:spPr>
          <a:xfrm>
            <a:off x="6103197" y="1566674"/>
            <a:ext cx="1370099" cy="598366"/>
          </a:xfrm>
          <a:prstGeom prst="ellipse">
            <a:avLst/>
          </a:prstGeom>
          <a:solidFill>
            <a:schemeClr val="bg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lipse 36"/>
          <p:cNvSpPr/>
          <p:nvPr/>
        </p:nvSpPr>
        <p:spPr>
          <a:xfrm>
            <a:off x="6104264" y="2329887"/>
            <a:ext cx="1370099" cy="598366"/>
          </a:xfrm>
          <a:prstGeom prst="ellipse">
            <a:avLst/>
          </a:prstGeom>
          <a:solidFill>
            <a:schemeClr val="bg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1602892" y="1584847"/>
            <a:ext cx="1370099" cy="598366"/>
          </a:xfrm>
          <a:prstGeom prst="ellipse">
            <a:avLst/>
          </a:prstGeom>
          <a:solidFill>
            <a:schemeClr val="bg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lipse 38"/>
          <p:cNvSpPr/>
          <p:nvPr/>
        </p:nvSpPr>
        <p:spPr>
          <a:xfrm>
            <a:off x="1603959" y="2348060"/>
            <a:ext cx="1370099" cy="598366"/>
          </a:xfrm>
          <a:prstGeom prst="ellipse">
            <a:avLst/>
          </a:prstGeom>
          <a:solidFill>
            <a:schemeClr val="bg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kstSylinder 4"/>
          <p:cNvSpPr txBox="1"/>
          <p:nvPr/>
        </p:nvSpPr>
        <p:spPr>
          <a:xfrm>
            <a:off x="1800577" y="1737740"/>
            <a:ext cx="1008112" cy="307777"/>
          </a:xfrm>
          <a:prstGeom prst="rect">
            <a:avLst/>
          </a:prstGeom>
          <a:noFill/>
        </p:spPr>
        <p:txBody>
          <a:bodyPr wrap="square" rtlCol="0">
            <a:spAutoFit/>
          </a:bodyPr>
          <a:lstStyle/>
          <a:p>
            <a:pPr algn="ctr"/>
            <a:r>
              <a:rPr lang="nb-NO" sz="1400" dirty="0"/>
              <a:t>Finance</a:t>
            </a:r>
          </a:p>
        </p:txBody>
      </p:sp>
      <p:sp>
        <p:nvSpPr>
          <p:cNvPr id="40" name="TekstSylinder 39"/>
          <p:cNvSpPr txBox="1"/>
          <p:nvPr/>
        </p:nvSpPr>
        <p:spPr>
          <a:xfrm>
            <a:off x="6393269" y="1711968"/>
            <a:ext cx="792088" cy="307777"/>
          </a:xfrm>
          <a:prstGeom prst="rect">
            <a:avLst/>
          </a:prstGeom>
          <a:noFill/>
        </p:spPr>
        <p:txBody>
          <a:bodyPr wrap="square" rtlCol="0">
            <a:spAutoFit/>
          </a:bodyPr>
          <a:lstStyle/>
          <a:p>
            <a:pPr algn="ctr"/>
            <a:r>
              <a:rPr lang="nb-NO" sz="1400" dirty="0"/>
              <a:t>IT</a:t>
            </a:r>
          </a:p>
        </p:txBody>
      </p:sp>
      <p:sp>
        <p:nvSpPr>
          <p:cNvPr id="41" name="TekstSylinder 40"/>
          <p:cNvSpPr txBox="1"/>
          <p:nvPr/>
        </p:nvSpPr>
        <p:spPr>
          <a:xfrm>
            <a:off x="6392204" y="2493354"/>
            <a:ext cx="792088" cy="307777"/>
          </a:xfrm>
          <a:prstGeom prst="rect">
            <a:avLst/>
          </a:prstGeom>
          <a:noFill/>
        </p:spPr>
        <p:txBody>
          <a:bodyPr wrap="square" rtlCol="0">
            <a:spAutoFit/>
          </a:bodyPr>
          <a:lstStyle/>
          <a:p>
            <a:pPr algn="ctr"/>
            <a:r>
              <a:rPr lang="nb-NO" sz="1400" dirty="0"/>
              <a:t>Sales*</a:t>
            </a:r>
          </a:p>
        </p:txBody>
      </p:sp>
      <p:sp>
        <p:nvSpPr>
          <p:cNvPr id="42" name="TekstSylinder 41"/>
          <p:cNvSpPr txBox="1"/>
          <p:nvPr/>
        </p:nvSpPr>
        <p:spPr>
          <a:xfrm>
            <a:off x="1908589" y="2475181"/>
            <a:ext cx="792088" cy="307777"/>
          </a:xfrm>
          <a:prstGeom prst="rect">
            <a:avLst/>
          </a:prstGeom>
          <a:noFill/>
        </p:spPr>
        <p:txBody>
          <a:bodyPr wrap="square" rtlCol="0">
            <a:spAutoFit/>
          </a:bodyPr>
          <a:lstStyle/>
          <a:p>
            <a:pPr algn="ctr"/>
            <a:r>
              <a:rPr lang="nb-NO" sz="1400" dirty="0" err="1"/>
              <a:t>Adm</a:t>
            </a:r>
            <a:endParaRPr lang="nb-NO" sz="1400" dirty="0"/>
          </a:p>
        </p:txBody>
      </p:sp>
      <p:pic>
        <p:nvPicPr>
          <p:cNvPr id="4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5157192"/>
            <a:ext cx="546576" cy="3363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5229200"/>
            <a:ext cx="546576" cy="3363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59669228"/>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24621" name="think-cell Slide" r:id="rId5" imgW="408" imgH="408" progId="TCLayout.ActiveDocument.1">
                  <p:embed/>
                </p:oleObj>
              </mc:Choice>
              <mc:Fallback>
                <p:oleObj name="think-cell Slide" r:id="rId5" imgW="408" imgH="408" progId="TCLayout.ActiveDocument.1">
                  <p:embed/>
                  <p:pic>
                    <p:nvPicPr>
                      <p:cNvPr id="7" name="Objekt 6" hidden="1"/>
                      <p:cNvPicPr/>
                      <p:nvPr/>
                    </p:nvPicPr>
                    <p:blipFill>
                      <a:blip r:embed="rId6"/>
                      <a:stretch>
                        <a:fillRect/>
                      </a:stretch>
                    </p:blipFill>
                    <p:spPr>
                      <a:xfrm>
                        <a:off x="1466" y="265235"/>
                        <a:ext cx="1466" cy="1466"/>
                      </a:xfrm>
                      <a:prstGeom prst="rect">
                        <a:avLst/>
                      </a:prstGeom>
                    </p:spPr>
                  </p:pic>
                </p:oleObj>
              </mc:Fallback>
            </mc:AlternateContent>
          </a:graphicData>
        </a:graphic>
      </p:graphicFrame>
      <p:sp>
        <p:nvSpPr>
          <p:cNvPr id="8" name="Rektangel 7" hidden="1"/>
          <p:cNvSpPr/>
          <p:nvPr>
            <p:custDataLst>
              <p:tags r:id="rId3"/>
            </p:custDataLst>
          </p:nvPr>
        </p:nvSpPr>
        <p:spPr>
          <a:xfrm>
            <a:off x="0" y="263769"/>
            <a:ext cx="146538" cy="146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44083" fontAlgn="auto"/>
            <a:endParaRPr lang="en-US" sz="2275" dirty="0">
              <a:solidFill>
                <a:prstClr val="white"/>
              </a:solidFill>
              <a:latin typeface="Calibri" panose="020F0502020204030204" pitchFamily="34" charset="0"/>
              <a:cs typeface="Arial" panose="020B0604020202020204" pitchFamily="34" charset="0"/>
              <a:sym typeface="Calibri" panose="020F0502020204030204" pitchFamily="34" charset="0"/>
            </a:endParaRPr>
          </a:p>
        </p:txBody>
      </p:sp>
      <p:sp>
        <p:nvSpPr>
          <p:cNvPr id="2" name="Tittel 1"/>
          <p:cNvSpPr>
            <a:spLocks noGrp="1"/>
          </p:cNvSpPr>
          <p:nvPr>
            <p:ph type="title"/>
          </p:nvPr>
        </p:nvSpPr>
        <p:spPr/>
        <p:txBody>
          <a:bodyPr/>
          <a:lstStyle/>
          <a:p>
            <a:r>
              <a:rPr lang="en-US" dirty="0" smtClean="0"/>
              <a:t>Cash is growing on a global basis. Cash use and handling in society will change. The Nordic countries are leading the way </a:t>
            </a:r>
            <a:endParaRPr lang="en-US" dirty="0"/>
          </a:p>
        </p:txBody>
      </p:sp>
      <p:sp>
        <p:nvSpPr>
          <p:cNvPr id="3" name="Plassholder for innhold 2"/>
          <p:cNvSpPr>
            <a:spLocks noGrp="1"/>
          </p:cNvSpPr>
          <p:nvPr>
            <p:ph idx="1"/>
          </p:nvPr>
        </p:nvSpPr>
        <p:spPr>
          <a:xfrm>
            <a:off x="528643" y="1910604"/>
            <a:ext cx="2984827" cy="1105842"/>
          </a:xfrm>
        </p:spPr>
        <p:txBody>
          <a:bodyPr/>
          <a:lstStyle/>
          <a:p>
            <a:r>
              <a:rPr lang="en-US" sz="1100" dirty="0"/>
              <a:t>Cash remains the most widely used payment instrument in the world and on all continents</a:t>
            </a:r>
          </a:p>
          <a:p>
            <a:pPr marL="0" indent="0">
              <a:buNone/>
            </a:pPr>
            <a:endParaRPr lang="en-US" sz="1100" dirty="0"/>
          </a:p>
          <a:p>
            <a:pPr marL="0" indent="0">
              <a:buNone/>
            </a:pPr>
            <a:endParaRPr lang="en-US" sz="1100" dirty="0"/>
          </a:p>
          <a:p>
            <a:endParaRPr lang="en-US" sz="1100" dirty="0"/>
          </a:p>
          <a:p>
            <a:endParaRPr lang="en-US" sz="1100" dirty="0"/>
          </a:p>
          <a:p>
            <a:endParaRPr lang="en-US" sz="1100" dirty="0"/>
          </a:p>
        </p:txBody>
      </p:sp>
      <p:sp>
        <p:nvSpPr>
          <p:cNvPr id="5" name="Plassholder for lysbildenummer 4"/>
          <p:cNvSpPr>
            <a:spLocks noGrp="1"/>
          </p:cNvSpPr>
          <p:nvPr>
            <p:ph type="sldNum" sz="quarter" idx="12"/>
          </p:nvPr>
        </p:nvSpPr>
        <p:spPr/>
        <p:txBody>
          <a:bodyPr/>
          <a:lstStyle/>
          <a:p>
            <a:pPr defTabSz="844083">
              <a:defRPr/>
            </a:pPr>
            <a:fld id="{A3D0A76D-C10B-4A60-A014-F2179E29D390}" type="slidenum">
              <a:rPr lang="nb-NO">
                <a:latin typeface="Calibri"/>
              </a:rPr>
              <a:pPr defTabSz="844083">
                <a:defRPr/>
              </a:pPr>
              <a:t>4</a:t>
            </a:fld>
            <a:endParaRPr lang="nb-NO" dirty="0">
              <a:latin typeface="Calibri"/>
            </a:endParaRPr>
          </a:p>
        </p:txBody>
      </p:sp>
      <p:sp>
        <p:nvSpPr>
          <p:cNvPr id="11" name="Rektangel 10"/>
          <p:cNvSpPr/>
          <p:nvPr/>
        </p:nvSpPr>
        <p:spPr>
          <a:xfrm>
            <a:off x="358159" y="5208619"/>
            <a:ext cx="8504051" cy="319446"/>
          </a:xfrm>
          <a:prstGeom prst="rect">
            <a:avLst/>
          </a:prstGeom>
        </p:spPr>
        <p:txBody>
          <a:bodyPr wrap="square">
            <a:spAutoFit/>
          </a:bodyPr>
          <a:lstStyle/>
          <a:p>
            <a:pPr defTabSz="844083" fontAlgn="auto">
              <a:spcBef>
                <a:spcPts val="0"/>
              </a:spcBef>
              <a:spcAft>
                <a:spcPts val="0"/>
              </a:spcAft>
            </a:pPr>
            <a:r>
              <a:rPr lang="en-US" sz="738" i="1" dirty="0">
                <a:solidFill>
                  <a:srgbClr val="000000"/>
                </a:solidFill>
                <a:latin typeface="Gill Sans Std Light"/>
              </a:rPr>
              <a:t>Currency in Circulation (</a:t>
            </a:r>
            <a:r>
              <a:rPr lang="en-US" sz="738" i="1" dirty="0" err="1">
                <a:solidFill>
                  <a:srgbClr val="000000"/>
                </a:solidFill>
                <a:latin typeface="Gill Sans Std Light"/>
              </a:rPr>
              <a:t>CiC</a:t>
            </a:r>
            <a:r>
              <a:rPr lang="en-US" sz="738" i="1" dirty="0">
                <a:solidFill>
                  <a:srgbClr val="000000"/>
                </a:solidFill>
                <a:latin typeface="Gill Sans Std Light"/>
              </a:rPr>
              <a:t>) has increased by an average of 39.5% in local currency value across selected European countries in recent years (7.9% per annum). One notable exception is Sweden, which reported a decline in the absolute value of Currency in Circulation (local currency) of 34.9% over the past five years </a:t>
            </a:r>
            <a:endParaRPr lang="en-US" sz="738" i="1" dirty="0">
              <a:solidFill>
                <a:srgbClr val="004489"/>
              </a:solidFill>
              <a:latin typeface="Calibri"/>
            </a:endParaRPr>
          </a:p>
        </p:txBody>
      </p:sp>
      <p:sp>
        <p:nvSpPr>
          <p:cNvPr id="12" name="Plassholder for innhold 2"/>
          <p:cNvSpPr txBox="1">
            <a:spLocks/>
          </p:cNvSpPr>
          <p:nvPr/>
        </p:nvSpPr>
        <p:spPr bwMode="auto">
          <a:xfrm>
            <a:off x="4771407" y="1910604"/>
            <a:ext cx="2984827" cy="1067219"/>
          </a:xfrm>
          <a:prstGeom prst="rect">
            <a:avLst/>
          </a:prstGeom>
          <a:noFill/>
          <a:ln w="9525">
            <a:noFill/>
            <a:miter lim="800000"/>
            <a:headEnd/>
            <a:tailEnd/>
          </a:ln>
        </p:spPr>
        <p:txBody>
          <a:bodyPr vert="horz" wrap="square" lIns="99102" tIns="49551" rIns="99102" bIns="49551" numCol="1" anchor="t" anchorCtr="0" compatLnSpc="1">
            <a:prstTxWarp prst="textNoShape">
              <a:avLst/>
            </a:prstTxWarp>
          </a:bodyPr>
          <a:lstStyle>
            <a:lvl1pPr marL="309961" indent="-309961" algn="l" rtl="0" eaLnBrk="1" fontAlgn="base" hangingPunct="1">
              <a:spcBef>
                <a:spcPct val="20000"/>
              </a:spcBef>
              <a:spcAft>
                <a:spcPts val="542"/>
              </a:spcAft>
              <a:buFont typeface="Arial" charset="0"/>
              <a:buChar char="•"/>
              <a:defRPr sz="1771" kern="1200">
                <a:solidFill>
                  <a:schemeClr val="accent6">
                    <a:lumMod val="10000"/>
                  </a:schemeClr>
                </a:solidFill>
                <a:latin typeface="+mn-lt"/>
                <a:ea typeface="+mn-ea"/>
                <a:cs typeface="Arial" pitchFamily="34" charset="0"/>
              </a:defRPr>
            </a:lvl1pPr>
            <a:lvl2pPr marL="671582" indent="-258301" algn="l" rtl="0" eaLnBrk="1" fontAlgn="base" hangingPunct="1">
              <a:spcBef>
                <a:spcPct val="20000"/>
              </a:spcBef>
              <a:spcAft>
                <a:spcPts val="362"/>
              </a:spcAft>
              <a:buFont typeface="Arial" charset="0"/>
              <a:buChar char="–"/>
              <a:defRPr sz="1463" kern="1200">
                <a:solidFill>
                  <a:schemeClr val="accent6">
                    <a:lumMod val="10000"/>
                  </a:schemeClr>
                </a:solidFill>
                <a:latin typeface="+mn-lt"/>
                <a:ea typeface="+mn-ea"/>
                <a:cs typeface="Arial" pitchFamily="34" charset="0"/>
              </a:defRPr>
            </a:lvl2pPr>
            <a:lvl3pPr marL="1033203" indent="-206640" algn="l" rtl="0" eaLnBrk="1" fontAlgn="base" hangingPunct="1">
              <a:spcBef>
                <a:spcPct val="20000"/>
              </a:spcBef>
              <a:spcAft>
                <a:spcPct val="0"/>
              </a:spcAft>
              <a:buFont typeface="Arial" charset="0"/>
              <a:buChar char="•"/>
              <a:defRPr sz="1232" kern="1200">
                <a:solidFill>
                  <a:schemeClr val="accent6">
                    <a:lumMod val="10000"/>
                  </a:schemeClr>
                </a:solidFill>
                <a:latin typeface="+mn-lt"/>
                <a:ea typeface="+mn-ea"/>
                <a:cs typeface="Arial" pitchFamily="34" charset="0"/>
              </a:defRPr>
            </a:lvl3pPr>
            <a:lvl4pPr marL="1446484" indent="-206640" algn="l" rtl="0" eaLnBrk="1" fontAlgn="base" hangingPunct="1">
              <a:spcBef>
                <a:spcPct val="20000"/>
              </a:spcBef>
              <a:spcAft>
                <a:spcPct val="0"/>
              </a:spcAft>
              <a:buFont typeface="Arial" charset="0"/>
              <a:buChar char="–"/>
              <a:defRPr sz="1771" kern="1200">
                <a:solidFill>
                  <a:srgbClr val="004990"/>
                </a:solidFill>
                <a:latin typeface="Arial" pitchFamily="34" charset="0"/>
                <a:ea typeface="+mn-ea"/>
                <a:cs typeface="Arial" pitchFamily="34" charset="0"/>
              </a:defRPr>
            </a:lvl4pPr>
            <a:lvl5pPr marL="1859765" indent="-206640" algn="l" rtl="0" eaLnBrk="1" fontAlgn="base" hangingPunct="1">
              <a:spcBef>
                <a:spcPct val="20000"/>
              </a:spcBef>
              <a:spcAft>
                <a:spcPct val="0"/>
              </a:spcAft>
              <a:buFont typeface="Arial" charset="0"/>
              <a:buChar char="»"/>
              <a:defRPr sz="1771" kern="1200">
                <a:solidFill>
                  <a:srgbClr val="004990"/>
                </a:solidFill>
                <a:latin typeface="Arial" pitchFamily="34" charset="0"/>
                <a:ea typeface="+mn-ea"/>
                <a:cs typeface="Arial" pitchFamily="34" charset="0"/>
              </a:defRPr>
            </a:lvl5pPr>
            <a:lvl6pPr marL="2273047" indent="-206640" algn="l" defTabSz="826562" rtl="0" eaLnBrk="1" latinLnBrk="0" hangingPunct="1">
              <a:spcBef>
                <a:spcPct val="20000"/>
              </a:spcBef>
              <a:buFont typeface="Arial" pitchFamily="34" charset="0"/>
              <a:buChar char="•"/>
              <a:defRPr sz="1771" kern="1200">
                <a:solidFill>
                  <a:schemeClr val="tx1"/>
                </a:solidFill>
                <a:latin typeface="+mn-lt"/>
                <a:ea typeface="+mn-ea"/>
                <a:cs typeface="+mn-cs"/>
              </a:defRPr>
            </a:lvl6pPr>
            <a:lvl7pPr marL="2686327" indent="-206640" algn="l" defTabSz="826562" rtl="0" eaLnBrk="1" latinLnBrk="0" hangingPunct="1">
              <a:spcBef>
                <a:spcPct val="20000"/>
              </a:spcBef>
              <a:buFont typeface="Arial" pitchFamily="34" charset="0"/>
              <a:buChar char="•"/>
              <a:defRPr sz="1771" kern="1200">
                <a:solidFill>
                  <a:schemeClr val="tx1"/>
                </a:solidFill>
                <a:latin typeface="+mn-lt"/>
                <a:ea typeface="+mn-ea"/>
                <a:cs typeface="+mn-cs"/>
              </a:defRPr>
            </a:lvl7pPr>
            <a:lvl8pPr marL="3099609" indent="-206640" algn="l" defTabSz="826562" rtl="0" eaLnBrk="1" latinLnBrk="0" hangingPunct="1">
              <a:spcBef>
                <a:spcPct val="20000"/>
              </a:spcBef>
              <a:buFont typeface="Arial" pitchFamily="34" charset="0"/>
              <a:buChar char="•"/>
              <a:defRPr sz="1771" kern="1200">
                <a:solidFill>
                  <a:schemeClr val="tx1"/>
                </a:solidFill>
                <a:latin typeface="+mn-lt"/>
                <a:ea typeface="+mn-ea"/>
                <a:cs typeface="+mn-cs"/>
              </a:defRPr>
            </a:lvl8pPr>
            <a:lvl9pPr marL="3512890" indent="-206640" algn="l" defTabSz="826562" rtl="0" eaLnBrk="1" latinLnBrk="0" hangingPunct="1">
              <a:spcBef>
                <a:spcPct val="20000"/>
              </a:spcBef>
              <a:buFont typeface="Arial" pitchFamily="34" charset="0"/>
              <a:buChar char="•"/>
              <a:defRPr sz="1771" kern="1200">
                <a:solidFill>
                  <a:schemeClr val="tx1"/>
                </a:solidFill>
                <a:latin typeface="+mn-lt"/>
                <a:ea typeface="+mn-ea"/>
                <a:cs typeface="+mn-cs"/>
              </a:defRPr>
            </a:lvl9pPr>
          </a:lstStyle>
          <a:p>
            <a:pPr marL="286125" indent="-286125" defTabSz="844083">
              <a:spcAft>
                <a:spcPts val="500"/>
              </a:spcAft>
            </a:pPr>
            <a:r>
              <a:rPr lang="en-US" sz="1100" dirty="0">
                <a:solidFill>
                  <a:srgbClr val="E5E5E6">
                    <a:lumMod val="10000"/>
                  </a:srgbClr>
                </a:solidFill>
                <a:latin typeface="Calibri"/>
              </a:rPr>
              <a:t>National banks and increasingly also commercial banks are withdrawing from operational participation in the cash cycle, leaving these activities more and more to specialized 3rd parties</a:t>
            </a:r>
          </a:p>
          <a:p>
            <a:pPr marL="0" indent="0" defTabSz="844083">
              <a:spcAft>
                <a:spcPts val="500"/>
              </a:spcAft>
              <a:buNone/>
            </a:pPr>
            <a:endParaRPr lang="en-US" sz="1100" dirty="0">
              <a:solidFill>
                <a:srgbClr val="E5E5E6">
                  <a:lumMod val="10000"/>
                </a:srgbClr>
              </a:solidFill>
              <a:latin typeface="Calibri"/>
            </a:endParaRPr>
          </a:p>
          <a:p>
            <a:pPr marL="286125" indent="-286125" defTabSz="844083">
              <a:spcAft>
                <a:spcPts val="500"/>
              </a:spcAft>
            </a:pPr>
            <a:endParaRPr lang="en-US" sz="1100" dirty="0">
              <a:solidFill>
                <a:srgbClr val="E5E5E6">
                  <a:lumMod val="10000"/>
                </a:srgbClr>
              </a:solidFill>
              <a:latin typeface="Calibri"/>
            </a:endParaRPr>
          </a:p>
          <a:p>
            <a:pPr marL="286125" indent="-286125" defTabSz="844083">
              <a:spcAft>
                <a:spcPts val="500"/>
              </a:spcAft>
            </a:pPr>
            <a:endParaRPr lang="en-US" sz="1100" dirty="0">
              <a:solidFill>
                <a:srgbClr val="E5E5E6">
                  <a:lumMod val="10000"/>
                </a:srgbClr>
              </a:solidFill>
              <a:latin typeface="Calibri"/>
            </a:endParaRPr>
          </a:p>
        </p:txBody>
      </p:sp>
      <p:grpSp>
        <p:nvGrpSpPr>
          <p:cNvPr id="16" name="Gruppe 15"/>
          <p:cNvGrpSpPr/>
          <p:nvPr/>
        </p:nvGrpSpPr>
        <p:grpSpPr>
          <a:xfrm>
            <a:off x="528643" y="3262615"/>
            <a:ext cx="3682089" cy="1899306"/>
            <a:chOff x="572696" y="3248749"/>
            <a:chExt cx="3988930" cy="2057581"/>
          </a:xfrm>
        </p:grpSpPr>
        <p:pic>
          <p:nvPicPr>
            <p:cNvPr id="10" name="Bilde 9"/>
            <p:cNvPicPr>
              <a:picLocks noChangeAspect="1"/>
            </p:cNvPicPr>
            <p:nvPr/>
          </p:nvPicPr>
          <p:blipFill>
            <a:blip r:embed="rId7"/>
            <a:stretch>
              <a:fillRect/>
            </a:stretch>
          </p:blipFill>
          <p:spPr>
            <a:xfrm>
              <a:off x="572696" y="3248749"/>
              <a:ext cx="3988930" cy="2057581"/>
            </a:xfrm>
            <a:prstGeom prst="rect">
              <a:avLst/>
            </a:prstGeom>
          </p:spPr>
        </p:pic>
        <p:sp>
          <p:nvSpPr>
            <p:cNvPr id="14" name="Rektangel 13"/>
            <p:cNvSpPr/>
            <p:nvPr/>
          </p:nvSpPr>
          <p:spPr>
            <a:xfrm>
              <a:off x="674285" y="3345413"/>
              <a:ext cx="348519" cy="87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pPr>
              <a:endParaRPr lang="en-US" sz="1662">
                <a:solidFill>
                  <a:prstClr val="white"/>
                </a:solidFill>
                <a:latin typeface="Calibri"/>
              </a:endParaRPr>
            </a:p>
          </p:txBody>
        </p:sp>
      </p:grpSp>
      <p:grpSp>
        <p:nvGrpSpPr>
          <p:cNvPr id="17" name="Gruppe 16"/>
          <p:cNvGrpSpPr/>
          <p:nvPr/>
        </p:nvGrpSpPr>
        <p:grpSpPr>
          <a:xfrm>
            <a:off x="4771407" y="3291651"/>
            <a:ext cx="3655792" cy="1901220"/>
            <a:chOff x="5169024" y="3280205"/>
            <a:chExt cx="3960441" cy="2059655"/>
          </a:xfrm>
        </p:grpSpPr>
        <p:pic>
          <p:nvPicPr>
            <p:cNvPr id="13" name="Bilde 12"/>
            <p:cNvPicPr>
              <a:picLocks noChangeAspect="1"/>
            </p:cNvPicPr>
            <p:nvPr/>
          </p:nvPicPr>
          <p:blipFill>
            <a:blip r:embed="rId8"/>
            <a:stretch>
              <a:fillRect/>
            </a:stretch>
          </p:blipFill>
          <p:spPr>
            <a:xfrm>
              <a:off x="5169024" y="3280205"/>
              <a:ext cx="3960441" cy="2059655"/>
            </a:xfrm>
            <a:prstGeom prst="rect">
              <a:avLst/>
            </a:prstGeom>
          </p:spPr>
        </p:pic>
        <p:sp>
          <p:nvSpPr>
            <p:cNvPr id="15" name="Rektangel 14"/>
            <p:cNvSpPr/>
            <p:nvPr/>
          </p:nvSpPr>
          <p:spPr>
            <a:xfrm>
              <a:off x="5247471" y="3363860"/>
              <a:ext cx="348519" cy="87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pPr>
              <a:endParaRPr lang="en-US" sz="1662">
                <a:solidFill>
                  <a:prstClr val="white"/>
                </a:solidFill>
                <a:latin typeface="Calibri"/>
              </a:endParaRPr>
            </a:p>
          </p:txBody>
        </p:sp>
      </p:grpSp>
      <p:sp>
        <p:nvSpPr>
          <p:cNvPr id="4" name="Ellipse 3"/>
          <p:cNvSpPr/>
          <p:nvPr/>
        </p:nvSpPr>
        <p:spPr>
          <a:xfrm>
            <a:off x="3419872" y="4365104"/>
            <a:ext cx="26644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2994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Objekt 90" hidden="1"/>
          <p:cNvGraphicFramePr>
            <a:graphicFrameLocks noChangeAspect="1"/>
          </p:cNvGraphicFramePr>
          <p:nvPr>
            <p:custDataLst>
              <p:tags r:id="rId2"/>
            </p:custDataLst>
            <p:extLst/>
          </p:nvPr>
        </p:nvGraphicFramePr>
        <p:xfrm>
          <a:off x="1129" y="858414"/>
          <a:ext cx="1128" cy="1128"/>
        </p:xfrm>
        <a:graphic>
          <a:graphicData uri="http://schemas.openxmlformats.org/presentationml/2006/ole">
            <mc:AlternateContent xmlns:mc="http://schemas.openxmlformats.org/markup-compatibility/2006">
              <mc:Choice xmlns:v="urn:schemas-microsoft-com:vml" Requires="v">
                <p:oleObj spid="_x0000_s52260" name="think-cell Slide" r:id="rId44" imgW="308" imgH="309" progId="TCLayout.ActiveDocument.1">
                  <p:embed/>
                </p:oleObj>
              </mc:Choice>
              <mc:Fallback>
                <p:oleObj name="think-cell Slide" r:id="rId44" imgW="308" imgH="309" progId="TCLayout.ActiveDocument.1">
                  <p:embed/>
                  <p:pic>
                    <p:nvPicPr>
                      <p:cNvPr id="91" name="Objekt 90" hidden="1"/>
                      <p:cNvPicPr/>
                      <p:nvPr/>
                    </p:nvPicPr>
                    <p:blipFill>
                      <a:blip r:embed="rId45"/>
                      <a:stretch>
                        <a:fillRect/>
                      </a:stretch>
                    </p:blipFill>
                    <p:spPr>
                      <a:xfrm>
                        <a:off x="1129" y="858414"/>
                        <a:ext cx="1128" cy="1128"/>
                      </a:xfrm>
                      <a:prstGeom prst="rect">
                        <a:avLst/>
                      </a:prstGeom>
                    </p:spPr>
                  </p:pic>
                </p:oleObj>
              </mc:Fallback>
            </mc:AlternateContent>
          </a:graphicData>
        </a:graphic>
      </p:graphicFrame>
      <p:sp>
        <p:nvSpPr>
          <p:cNvPr id="90" name="Rektangel 89" hidden="1"/>
          <p:cNvSpPr/>
          <p:nvPr>
            <p:custDataLst>
              <p:tags r:id="rId3"/>
            </p:custDataLst>
          </p:nvPr>
        </p:nvSpPr>
        <p:spPr bwMode="auto">
          <a:xfrm>
            <a:off x="1" y="857286"/>
            <a:ext cx="112819" cy="1128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49860">
              <a:lnSpc>
                <a:spcPct val="90000"/>
              </a:lnSpc>
            </a:pPr>
            <a:endParaRPr lang="nb-NO" sz="1108" b="1" dirty="0">
              <a:solidFill>
                <a:prstClr val="white"/>
              </a:solidFill>
              <a:latin typeface="Calibri" panose="020F0502020204030204" pitchFamily="34" charset="0"/>
              <a:cs typeface="Arial" panose="020B0604020202020204" pitchFamily="34" charset="0"/>
              <a:sym typeface="Calibri" panose="020F0502020204030204" pitchFamily="34" charset="0"/>
            </a:endParaRPr>
          </a:p>
        </p:txBody>
      </p:sp>
      <p:sp>
        <p:nvSpPr>
          <p:cNvPr id="2" name="Tittel 1"/>
          <p:cNvSpPr>
            <a:spLocks noGrp="1"/>
          </p:cNvSpPr>
          <p:nvPr>
            <p:ph type="title"/>
          </p:nvPr>
        </p:nvSpPr>
        <p:spPr>
          <a:xfrm>
            <a:off x="251520" y="44624"/>
            <a:ext cx="6947798" cy="1163514"/>
          </a:xfrm>
        </p:spPr>
        <p:txBody>
          <a:bodyPr/>
          <a:lstStyle/>
          <a:p>
            <a:r>
              <a:rPr lang="nb-NO" sz="1846" dirty="0" smtClean="0"/>
              <a:t>In </a:t>
            </a:r>
            <a:r>
              <a:rPr lang="nb-NO" sz="1846" dirty="0" err="1" smtClean="0"/>
              <a:t>Sweden</a:t>
            </a:r>
            <a:r>
              <a:rPr lang="nb-NO" sz="1846" dirty="0" smtClean="0"/>
              <a:t> cash </a:t>
            </a:r>
            <a:r>
              <a:rPr lang="nb-NO" sz="1846" dirty="0" err="1" smtClean="0"/>
              <a:t>volumes</a:t>
            </a:r>
            <a:r>
              <a:rPr lang="nb-NO" sz="1846" dirty="0" smtClean="0"/>
              <a:t>, # bank </a:t>
            </a:r>
            <a:r>
              <a:rPr lang="nb-NO" sz="1846" dirty="0" err="1" smtClean="0"/>
              <a:t>brances</a:t>
            </a:r>
            <a:r>
              <a:rPr lang="nb-NO" sz="1846" dirty="0" smtClean="0"/>
              <a:t> and ATMS per </a:t>
            </a:r>
            <a:r>
              <a:rPr lang="nb-NO" sz="1846" dirty="0" err="1" smtClean="0"/>
              <a:t>capita</a:t>
            </a:r>
            <a:r>
              <a:rPr lang="nb-NO" sz="1846" dirty="0" smtClean="0"/>
              <a:t> show a </a:t>
            </a:r>
            <a:r>
              <a:rPr lang="nb-NO" sz="1846" dirty="0" err="1" smtClean="0"/>
              <a:t>downward</a:t>
            </a:r>
            <a:r>
              <a:rPr lang="nb-NO" sz="1846" dirty="0" smtClean="0"/>
              <a:t> trend. Card </a:t>
            </a:r>
            <a:r>
              <a:rPr lang="nb-NO" sz="1846" dirty="0" err="1" smtClean="0"/>
              <a:t>payments</a:t>
            </a:r>
            <a:r>
              <a:rPr lang="nb-NO" sz="1846" dirty="0" smtClean="0"/>
              <a:t> per </a:t>
            </a:r>
            <a:r>
              <a:rPr lang="nb-NO" sz="1846" dirty="0" err="1" smtClean="0"/>
              <a:t>capita</a:t>
            </a:r>
            <a:r>
              <a:rPr lang="nb-NO" sz="1846" dirty="0" smtClean="0"/>
              <a:t> have </a:t>
            </a:r>
            <a:r>
              <a:rPr lang="nb-NO" sz="1846" dirty="0" err="1" smtClean="0"/>
              <a:t>increased</a:t>
            </a:r>
            <a:r>
              <a:rPr lang="nb-NO" sz="1846" dirty="0" smtClean="0"/>
              <a:t> by 35 per cent. Supply or </a:t>
            </a:r>
            <a:r>
              <a:rPr lang="nb-NO" sz="1846" dirty="0" err="1" smtClean="0"/>
              <a:t>demand</a:t>
            </a:r>
            <a:r>
              <a:rPr lang="nb-NO" sz="1846" dirty="0" smtClean="0"/>
              <a:t> driven?</a:t>
            </a:r>
            <a:endParaRPr lang="nb-NO" sz="1846" dirty="0"/>
          </a:p>
        </p:txBody>
      </p:sp>
      <p:sp>
        <p:nvSpPr>
          <p:cNvPr id="4" name="Plassholder for bunntekst 3"/>
          <p:cNvSpPr>
            <a:spLocks noGrp="1"/>
          </p:cNvSpPr>
          <p:nvPr>
            <p:ph type="ftr" sz="quarter" idx="11"/>
          </p:nvPr>
        </p:nvSpPr>
        <p:spPr/>
        <p:txBody>
          <a:bodyPr/>
          <a:lstStyle/>
          <a:p>
            <a:pPr defTabSz="649860">
              <a:defRPr/>
            </a:pPr>
            <a:r>
              <a:rPr lang="nb-NO" sz="711" dirty="0">
                <a:latin typeface="Calibri"/>
              </a:rPr>
              <a:t>Nokas Cash Handling©2018 </a:t>
            </a:r>
          </a:p>
          <a:p>
            <a:pPr defTabSz="649860">
              <a:defRPr/>
            </a:pPr>
            <a:r>
              <a:rPr lang="nb-NO" sz="711" dirty="0">
                <a:latin typeface="Calibri"/>
              </a:rPr>
              <a:t>All </a:t>
            </a:r>
            <a:r>
              <a:rPr lang="nb-NO" sz="711" dirty="0" err="1">
                <a:latin typeface="Calibri"/>
              </a:rPr>
              <a:t>rights</a:t>
            </a:r>
            <a:r>
              <a:rPr lang="nb-NO" sz="711" dirty="0">
                <a:latin typeface="Calibri"/>
              </a:rPr>
              <a:t> </a:t>
            </a:r>
            <a:r>
              <a:rPr lang="nb-NO" sz="711" dirty="0" err="1">
                <a:latin typeface="Calibri"/>
              </a:rPr>
              <a:t>reserved</a:t>
            </a:r>
            <a:endParaRPr lang="nb-NO" sz="711" dirty="0">
              <a:latin typeface="Calibri"/>
            </a:endParaRPr>
          </a:p>
        </p:txBody>
      </p:sp>
      <p:sp>
        <p:nvSpPr>
          <p:cNvPr id="5" name="Plassholder for lysbildenummer 4"/>
          <p:cNvSpPr>
            <a:spLocks noGrp="1"/>
          </p:cNvSpPr>
          <p:nvPr>
            <p:ph type="sldNum" sz="quarter" idx="12"/>
          </p:nvPr>
        </p:nvSpPr>
        <p:spPr/>
        <p:txBody>
          <a:bodyPr/>
          <a:lstStyle/>
          <a:p>
            <a:pPr defTabSz="649860">
              <a:defRPr/>
            </a:pPr>
            <a:fld id="{A3D0A76D-C10B-4A60-A014-F2179E29D390}" type="slidenum">
              <a:rPr lang="nb-NO">
                <a:latin typeface="Calibri"/>
              </a:rPr>
              <a:pPr defTabSz="649860">
                <a:defRPr/>
              </a:pPr>
              <a:t>5</a:t>
            </a:fld>
            <a:endParaRPr lang="nb-NO" dirty="0">
              <a:latin typeface="Calibri"/>
            </a:endParaRPr>
          </a:p>
        </p:txBody>
      </p:sp>
      <p:sp>
        <p:nvSpPr>
          <p:cNvPr id="88" name="Rektangel 87"/>
          <p:cNvSpPr/>
          <p:nvPr>
            <p:custDataLst>
              <p:tags r:id="rId4"/>
            </p:custDataLst>
          </p:nvPr>
        </p:nvSpPr>
        <p:spPr bwMode="gray">
          <a:xfrm>
            <a:off x="464528" y="2272813"/>
            <a:ext cx="208085" cy="981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1282" tIns="0" rIns="11282" bIns="0" rtlCol="0" anchor="b" anchorCtr="0">
            <a:noAutofit/>
          </a:bodyPr>
          <a:lstStyle/>
          <a:p>
            <a:pPr algn="ctr" defTabSz="649860"/>
            <a:endParaRPr lang="nb-NO" sz="640" dirty="0">
              <a:solidFill>
                <a:srgbClr val="004489"/>
              </a:solidFill>
              <a:latin typeface="Calibri"/>
              <a:sym typeface="Calibri"/>
            </a:endParaRPr>
          </a:p>
        </p:txBody>
      </p:sp>
      <p:graphicFrame>
        <p:nvGraphicFramePr>
          <p:cNvPr id="161" name="Chart 3"/>
          <p:cNvGraphicFramePr/>
          <p:nvPr>
            <p:custDataLst>
              <p:tags r:id="rId5"/>
            </p:custDataLst>
            <p:extLst/>
          </p:nvPr>
        </p:nvGraphicFramePr>
        <p:xfrm>
          <a:off x="5190392" y="2800351"/>
          <a:ext cx="3352800" cy="886557"/>
        </p:xfrm>
        <a:graphic>
          <a:graphicData uri="http://schemas.openxmlformats.org/drawingml/2006/chart">
            <c:chart xmlns:c="http://schemas.openxmlformats.org/drawingml/2006/chart" xmlns:r="http://schemas.openxmlformats.org/officeDocument/2006/relationships" r:id="rId46"/>
          </a:graphicData>
        </a:graphic>
      </p:graphicFrame>
      <p:cxnSp>
        <p:nvCxnSpPr>
          <p:cNvPr id="120" name="Rett linje 119"/>
          <p:cNvCxnSpPr/>
          <p:nvPr>
            <p:custDataLst>
              <p:tags r:id="rId6"/>
            </p:custDataLst>
          </p:nvPr>
        </p:nvCxnSpPr>
        <p:spPr bwMode="auto">
          <a:xfrm flipV="1">
            <a:off x="5531827" y="2526323"/>
            <a:ext cx="0" cy="25937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Rett linje 118"/>
          <p:cNvCxnSpPr/>
          <p:nvPr>
            <p:custDataLst>
              <p:tags r:id="rId7"/>
            </p:custDataLst>
          </p:nvPr>
        </p:nvCxnSpPr>
        <p:spPr bwMode="auto">
          <a:xfrm>
            <a:off x="5531827" y="2526323"/>
            <a:ext cx="2702169"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Rett linje 117"/>
          <p:cNvCxnSpPr/>
          <p:nvPr>
            <p:custDataLst>
              <p:tags r:id="rId8"/>
            </p:custDataLst>
          </p:nvPr>
        </p:nvCxnSpPr>
        <p:spPr bwMode="auto">
          <a:xfrm>
            <a:off x="8233997" y="2526323"/>
            <a:ext cx="0" cy="335574"/>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Rett linje 120"/>
          <p:cNvCxnSpPr/>
          <p:nvPr>
            <p:custDataLst>
              <p:tags r:id="rId9"/>
            </p:custDataLst>
          </p:nvPr>
        </p:nvCxnSpPr>
        <p:spPr bwMode="auto">
          <a:xfrm flipV="1">
            <a:off x="7665427" y="2680189"/>
            <a:ext cx="0" cy="140677"/>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Rett linje 122"/>
          <p:cNvCxnSpPr/>
          <p:nvPr>
            <p:custDataLst>
              <p:tags r:id="rId10"/>
            </p:custDataLst>
          </p:nvPr>
        </p:nvCxnSpPr>
        <p:spPr bwMode="auto">
          <a:xfrm>
            <a:off x="7665427" y="2680189"/>
            <a:ext cx="498231"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Rett linje 121"/>
          <p:cNvCxnSpPr/>
          <p:nvPr>
            <p:custDataLst>
              <p:tags r:id="rId11"/>
            </p:custDataLst>
          </p:nvPr>
        </p:nvCxnSpPr>
        <p:spPr bwMode="auto">
          <a:xfrm>
            <a:off x="8163658" y="2680188"/>
            <a:ext cx="0" cy="181708"/>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31" name="Plassholder for tekst 2"/>
          <p:cNvSpPr>
            <a:spLocks noGrp="1"/>
          </p:cNvSpPr>
          <p:nvPr>
            <p:custDataLst>
              <p:tags r:id="rId12"/>
            </p:custDataLst>
          </p:nvPr>
        </p:nvSpPr>
        <p:spPr bwMode="auto">
          <a:xfrm>
            <a:off x="5417527" y="3647343"/>
            <a:ext cx="228600" cy="1304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49860">
              <a:spcBef>
                <a:spcPct val="0"/>
              </a:spcBef>
              <a:spcAft>
                <a:spcPct val="0"/>
              </a:spcAft>
              <a:buNone/>
            </a:pPr>
            <a:fld id="{576541AF-8209-40BE-9A22-8C88635D9426}" type="datetime'''2''''''''''''''''''0''10'''''''''''''''''''''">
              <a:rPr lang="en-GB" altLang="en-US" sz="853">
                <a:latin typeface="Calibri"/>
              </a:rPr>
              <a:pPr marL="0" indent="0" algn="ctr" defTabSz="649860">
                <a:spcBef>
                  <a:spcPct val="0"/>
                </a:spcBef>
                <a:spcAft>
                  <a:spcPct val="0"/>
                </a:spcAft>
                <a:buNone/>
              </a:pPr>
              <a:t>2010</a:t>
            </a:fld>
            <a:endParaRPr lang="en-GB" sz="853" dirty="0">
              <a:latin typeface="Calibri"/>
              <a:sym typeface="+mn-lt"/>
            </a:endParaRPr>
          </a:p>
        </p:txBody>
      </p:sp>
      <p:sp>
        <p:nvSpPr>
          <p:cNvPr id="124" name="Plassholder for tekst 2"/>
          <p:cNvSpPr>
            <a:spLocks noGrp="1"/>
          </p:cNvSpPr>
          <p:nvPr>
            <p:custDataLst>
              <p:tags r:id="rId13"/>
            </p:custDataLst>
          </p:nvPr>
        </p:nvSpPr>
        <p:spPr bwMode="auto">
          <a:xfrm>
            <a:off x="6484327" y="3647343"/>
            <a:ext cx="228600" cy="1304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49860">
              <a:spcBef>
                <a:spcPct val="0"/>
              </a:spcBef>
              <a:spcAft>
                <a:spcPct val="0"/>
              </a:spcAft>
              <a:buNone/>
            </a:pPr>
            <a:fld id="{D2B14DC1-877E-4F33-95A1-4D422ECCB802}" type="datetime'''''''''''''''''''''2''''0''''''''''''''''12'''''''''''''''">
              <a:rPr lang="en-GB" altLang="en-US" sz="853">
                <a:latin typeface="Calibri"/>
              </a:rPr>
              <a:pPr marL="0" indent="0" algn="ctr" defTabSz="649860">
                <a:spcBef>
                  <a:spcPct val="0"/>
                </a:spcBef>
                <a:spcAft>
                  <a:spcPct val="0"/>
                </a:spcAft>
                <a:buNone/>
              </a:pPr>
              <a:t>2012</a:t>
            </a:fld>
            <a:endParaRPr lang="en-GB" sz="853" dirty="0">
              <a:latin typeface="Calibri"/>
              <a:sym typeface="+mn-lt"/>
            </a:endParaRPr>
          </a:p>
        </p:txBody>
      </p:sp>
      <p:sp>
        <p:nvSpPr>
          <p:cNvPr id="127" name="Plassholder for tekst 2"/>
          <p:cNvSpPr>
            <a:spLocks noGrp="1"/>
          </p:cNvSpPr>
          <p:nvPr>
            <p:custDataLst>
              <p:tags r:id="rId14"/>
            </p:custDataLst>
          </p:nvPr>
        </p:nvSpPr>
        <p:spPr bwMode="auto">
          <a:xfrm>
            <a:off x="5950927" y="3647343"/>
            <a:ext cx="228600" cy="1304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49860">
              <a:spcBef>
                <a:spcPct val="0"/>
              </a:spcBef>
              <a:spcAft>
                <a:spcPct val="0"/>
              </a:spcAft>
              <a:buNone/>
            </a:pPr>
            <a:fld id="{1BE96B97-36A5-4F71-A07A-BC5552AE82F0}" type="datetime'''''''''''''''2''''''''''''''0''''''''11'''''">
              <a:rPr lang="en-GB" altLang="en-US" sz="853">
                <a:latin typeface="Calibri"/>
              </a:rPr>
              <a:pPr marL="0" indent="0" algn="ctr" defTabSz="649860">
                <a:spcBef>
                  <a:spcPct val="0"/>
                </a:spcBef>
                <a:spcAft>
                  <a:spcPct val="0"/>
                </a:spcAft>
                <a:buNone/>
              </a:pPr>
              <a:t>2011</a:t>
            </a:fld>
            <a:endParaRPr lang="en-GB" sz="853" dirty="0">
              <a:latin typeface="Calibri"/>
              <a:sym typeface="+mn-lt"/>
            </a:endParaRPr>
          </a:p>
        </p:txBody>
      </p:sp>
      <p:sp>
        <p:nvSpPr>
          <p:cNvPr id="125" name="Plassholder for tekst 2"/>
          <p:cNvSpPr>
            <a:spLocks noGrp="1"/>
          </p:cNvSpPr>
          <p:nvPr>
            <p:custDataLst>
              <p:tags r:id="rId15"/>
            </p:custDataLst>
          </p:nvPr>
        </p:nvSpPr>
        <p:spPr bwMode="auto">
          <a:xfrm>
            <a:off x="7551127" y="3647343"/>
            <a:ext cx="228600" cy="1304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49860">
              <a:spcBef>
                <a:spcPct val="0"/>
              </a:spcBef>
              <a:spcAft>
                <a:spcPct val="0"/>
              </a:spcAft>
              <a:buNone/>
            </a:pPr>
            <a:fld id="{372B5E16-C061-44B2-AC2F-0180AD17EEAF}" type="datetime'''''2''''''''''''0''''''''1''''''''''4'''''''''''''''">
              <a:rPr lang="en-GB" altLang="en-US" sz="853">
                <a:latin typeface="Calibri"/>
              </a:rPr>
              <a:pPr marL="0" indent="0" algn="ctr" defTabSz="649860">
                <a:spcBef>
                  <a:spcPct val="0"/>
                </a:spcBef>
                <a:spcAft>
                  <a:spcPct val="0"/>
                </a:spcAft>
                <a:buNone/>
              </a:pPr>
              <a:t>2014</a:t>
            </a:fld>
            <a:endParaRPr lang="en-GB" sz="853" dirty="0">
              <a:latin typeface="Calibri"/>
              <a:sym typeface="+mn-lt"/>
            </a:endParaRPr>
          </a:p>
        </p:txBody>
      </p:sp>
      <p:sp>
        <p:nvSpPr>
          <p:cNvPr id="126" name="Plassholder for tekst 2"/>
          <p:cNvSpPr>
            <a:spLocks noGrp="1"/>
          </p:cNvSpPr>
          <p:nvPr>
            <p:custDataLst>
              <p:tags r:id="rId16"/>
            </p:custDataLst>
          </p:nvPr>
        </p:nvSpPr>
        <p:spPr bwMode="auto">
          <a:xfrm>
            <a:off x="7017727" y="3647343"/>
            <a:ext cx="228600" cy="1304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49860">
              <a:spcBef>
                <a:spcPct val="0"/>
              </a:spcBef>
              <a:spcAft>
                <a:spcPct val="0"/>
              </a:spcAft>
              <a:buNone/>
            </a:pPr>
            <a:fld id="{C3E87AD7-0CBF-4B64-AB1F-46983FA1AF16}" type="datetime'2''''''''''''''''''''0''1''''3'''''''''''''''''''''''''''''''">
              <a:rPr lang="en-GB" altLang="en-US" sz="853">
                <a:latin typeface="Calibri"/>
              </a:rPr>
              <a:pPr marL="0" indent="0" algn="ctr" defTabSz="649860">
                <a:spcBef>
                  <a:spcPct val="0"/>
                </a:spcBef>
                <a:spcAft>
                  <a:spcPct val="0"/>
                </a:spcAft>
                <a:buNone/>
              </a:pPr>
              <a:t>2013</a:t>
            </a:fld>
            <a:endParaRPr lang="en-GB" sz="853" dirty="0">
              <a:latin typeface="Calibri"/>
              <a:sym typeface="+mn-lt"/>
            </a:endParaRPr>
          </a:p>
        </p:txBody>
      </p:sp>
      <p:sp>
        <p:nvSpPr>
          <p:cNvPr id="129" name="Plassholder for tekst 2"/>
          <p:cNvSpPr>
            <a:spLocks noGrp="1"/>
          </p:cNvSpPr>
          <p:nvPr>
            <p:custDataLst>
              <p:tags r:id="rId17"/>
            </p:custDataLst>
          </p:nvPr>
        </p:nvSpPr>
        <p:spPr bwMode="auto">
          <a:xfrm>
            <a:off x="8084527" y="3647343"/>
            <a:ext cx="228600" cy="1304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49860">
              <a:spcBef>
                <a:spcPct val="0"/>
              </a:spcBef>
              <a:spcAft>
                <a:spcPct val="0"/>
              </a:spcAft>
              <a:buNone/>
            </a:pPr>
            <a:fld id="{B0220CFE-DCBD-4BE7-A199-F47E2B0EA9FA}" type="datetime'''''2''''''''''''''''''''''''''''''0''15'''''''">
              <a:rPr lang="en-GB" altLang="en-US" sz="853">
                <a:latin typeface="Calibri"/>
              </a:rPr>
              <a:pPr marL="0" indent="0" algn="ctr" defTabSz="649860">
                <a:spcBef>
                  <a:spcPct val="0"/>
                </a:spcBef>
                <a:spcAft>
                  <a:spcPct val="0"/>
                </a:spcAft>
                <a:buNone/>
              </a:pPr>
              <a:t>2015</a:t>
            </a:fld>
            <a:endParaRPr lang="en-GB" sz="853" dirty="0">
              <a:latin typeface="Calibri"/>
              <a:sym typeface="+mn-lt"/>
            </a:endParaRPr>
          </a:p>
        </p:txBody>
      </p:sp>
      <p:sp>
        <p:nvSpPr>
          <p:cNvPr id="130" name="Plassholder for tekst 2"/>
          <p:cNvSpPr>
            <a:spLocks noGrp="1"/>
          </p:cNvSpPr>
          <p:nvPr>
            <p:custDataLst>
              <p:tags r:id="rId18"/>
            </p:custDataLst>
          </p:nvPr>
        </p:nvSpPr>
        <p:spPr bwMode="auto">
          <a:xfrm>
            <a:off x="6668966" y="2442797"/>
            <a:ext cx="429358" cy="167054"/>
          </a:xfrm>
          <a:prstGeom prst="ellipse">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49860">
              <a:lnSpc>
                <a:spcPct val="90000"/>
              </a:lnSpc>
              <a:spcBef>
                <a:spcPct val="0"/>
              </a:spcBef>
              <a:spcAft>
                <a:spcPct val="0"/>
              </a:spcAft>
              <a:buNone/>
            </a:pPr>
            <a:fld id="{62963D7C-1521-4944-A3C9-CE77BEC3820B}" type="datetime'''-''1''2,''''''''''''''''''''''''''6''''''%'''''''">
              <a:rPr lang="en-GB" altLang="en-US" sz="853" b="1">
                <a:latin typeface="Calibri"/>
              </a:rPr>
              <a:pPr marL="0" indent="0" algn="ctr" defTabSz="649860">
                <a:lnSpc>
                  <a:spcPct val="90000"/>
                </a:lnSpc>
                <a:spcBef>
                  <a:spcPct val="0"/>
                </a:spcBef>
                <a:spcAft>
                  <a:spcPct val="0"/>
                </a:spcAft>
                <a:buNone/>
              </a:pPr>
              <a:t>-12,6%</a:t>
            </a:fld>
            <a:endParaRPr lang="en-GB" sz="853" b="1" dirty="0">
              <a:latin typeface="Calibri"/>
              <a:sym typeface="+mn-lt"/>
            </a:endParaRPr>
          </a:p>
        </p:txBody>
      </p:sp>
      <p:sp>
        <p:nvSpPr>
          <p:cNvPr id="128" name="Plassholder for tekst 2"/>
          <p:cNvSpPr>
            <a:spLocks noGrp="1"/>
          </p:cNvSpPr>
          <p:nvPr>
            <p:custDataLst>
              <p:tags r:id="rId19"/>
            </p:custDataLst>
          </p:nvPr>
        </p:nvSpPr>
        <p:spPr bwMode="auto">
          <a:xfrm>
            <a:off x="7738697" y="2596662"/>
            <a:ext cx="353158" cy="167054"/>
          </a:xfrm>
          <a:prstGeom prst="ellipse">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49860">
              <a:lnSpc>
                <a:spcPct val="90000"/>
              </a:lnSpc>
              <a:spcBef>
                <a:spcPct val="0"/>
              </a:spcBef>
              <a:spcAft>
                <a:spcPct val="0"/>
              </a:spcAft>
              <a:buNone/>
            </a:pPr>
            <a:r>
              <a:rPr lang="en-GB" altLang="en-US" sz="853" b="1">
                <a:latin typeface="Calibri"/>
              </a:rPr>
              <a:t>-</a:t>
            </a:r>
            <a:fld id="{126BFFA1-FB2B-42DF-AE3A-BFB6879EA036}" type="datetime'''7'''''''''''''''''''''''''''''''''''',''3''''''''''''%'">
              <a:rPr lang="en-GB" altLang="en-US" sz="853" b="1">
                <a:latin typeface="Calibri"/>
              </a:rPr>
              <a:pPr marL="0" indent="0" algn="ctr" defTabSz="649860">
                <a:lnSpc>
                  <a:spcPct val="90000"/>
                </a:lnSpc>
                <a:spcBef>
                  <a:spcPct val="0"/>
                </a:spcBef>
                <a:spcAft>
                  <a:spcPct val="0"/>
                </a:spcAft>
                <a:buNone/>
              </a:pPr>
              <a:t>7,3%</a:t>
            </a:fld>
            <a:endParaRPr lang="en-GB" sz="853" b="1" dirty="0">
              <a:latin typeface="Calibri"/>
              <a:sym typeface="+mn-lt"/>
            </a:endParaRPr>
          </a:p>
        </p:txBody>
      </p:sp>
      <p:sp>
        <p:nvSpPr>
          <p:cNvPr id="132" name="TekstSylinder 131"/>
          <p:cNvSpPr txBox="1"/>
          <p:nvPr/>
        </p:nvSpPr>
        <p:spPr>
          <a:xfrm>
            <a:off x="4793273" y="1786514"/>
            <a:ext cx="3748335" cy="245452"/>
          </a:xfrm>
          <a:prstGeom prst="rect">
            <a:avLst/>
          </a:prstGeom>
          <a:noFill/>
        </p:spPr>
        <p:txBody>
          <a:bodyPr wrap="square" rtlCol="0">
            <a:spAutoFit/>
          </a:bodyPr>
          <a:lstStyle/>
          <a:p>
            <a:pPr algn="ctr" defTabSz="649860"/>
            <a:r>
              <a:rPr lang="nb-NO" sz="995" b="1" dirty="0" err="1" smtClean="0">
                <a:solidFill>
                  <a:srgbClr val="004489"/>
                </a:solidFill>
                <a:latin typeface="Calibri"/>
                <a:cs typeface="Arial" charset="0"/>
              </a:rPr>
              <a:t>Number</a:t>
            </a:r>
            <a:r>
              <a:rPr lang="nb-NO" sz="995" b="1" dirty="0" smtClean="0">
                <a:solidFill>
                  <a:srgbClr val="004489"/>
                </a:solidFill>
                <a:latin typeface="Calibri"/>
                <a:cs typeface="Arial" charset="0"/>
              </a:rPr>
              <a:t> </a:t>
            </a:r>
            <a:r>
              <a:rPr lang="nb-NO" sz="995" b="1" dirty="0" err="1" smtClean="0">
                <a:solidFill>
                  <a:srgbClr val="004489"/>
                </a:solidFill>
                <a:latin typeface="Calibri"/>
                <a:cs typeface="Arial" charset="0"/>
              </a:rPr>
              <a:t>of</a:t>
            </a:r>
            <a:r>
              <a:rPr lang="nb-NO" sz="995" b="1" dirty="0" smtClean="0">
                <a:solidFill>
                  <a:srgbClr val="004489"/>
                </a:solidFill>
                <a:latin typeface="Calibri"/>
                <a:cs typeface="Arial" charset="0"/>
              </a:rPr>
              <a:t> bank </a:t>
            </a:r>
            <a:r>
              <a:rPr lang="nb-NO" sz="995" b="1" dirty="0" err="1" smtClean="0">
                <a:solidFill>
                  <a:srgbClr val="004489"/>
                </a:solidFill>
                <a:latin typeface="Calibri"/>
                <a:cs typeface="Arial" charset="0"/>
              </a:rPr>
              <a:t>brances</a:t>
            </a:r>
            <a:r>
              <a:rPr lang="nb-NO" sz="995" b="1" dirty="0" smtClean="0">
                <a:solidFill>
                  <a:srgbClr val="004489"/>
                </a:solidFill>
                <a:latin typeface="Calibri"/>
                <a:cs typeface="Arial" charset="0"/>
              </a:rPr>
              <a:t> in </a:t>
            </a:r>
            <a:r>
              <a:rPr lang="nb-NO" sz="995" b="1" dirty="0" err="1" smtClean="0">
                <a:solidFill>
                  <a:srgbClr val="004489"/>
                </a:solidFill>
                <a:latin typeface="Calibri"/>
                <a:cs typeface="Arial" charset="0"/>
              </a:rPr>
              <a:t>Sweden</a:t>
            </a:r>
            <a:r>
              <a:rPr lang="nb-NO" sz="995" b="1" dirty="0" smtClean="0">
                <a:solidFill>
                  <a:srgbClr val="004489"/>
                </a:solidFill>
                <a:latin typeface="Calibri"/>
                <a:cs typeface="Arial" charset="0"/>
              </a:rPr>
              <a:t> 2010 </a:t>
            </a:r>
            <a:r>
              <a:rPr lang="nb-NO" sz="995" b="1" dirty="0">
                <a:solidFill>
                  <a:srgbClr val="004489"/>
                </a:solidFill>
                <a:latin typeface="Calibri"/>
                <a:cs typeface="Arial" charset="0"/>
              </a:rPr>
              <a:t>– 2015</a:t>
            </a:r>
          </a:p>
        </p:txBody>
      </p:sp>
      <p:cxnSp>
        <p:nvCxnSpPr>
          <p:cNvPr id="134" name="Rett linje 133"/>
          <p:cNvCxnSpPr/>
          <p:nvPr/>
        </p:nvCxnSpPr>
        <p:spPr>
          <a:xfrm>
            <a:off x="4572000" y="1802631"/>
            <a:ext cx="0" cy="4026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Rett linje 135"/>
          <p:cNvCxnSpPr/>
          <p:nvPr/>
        </p:nvCxnSpPr>
        <p:spPr>
          <a:xfrm>
            <a:off x="375724" y="3889566"/>
            <a:ext cx="831107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70" name="Chart 3"/>
          <p:cNvGraphicFramePr/>
          <p:nvPr>
            <p:custDataLst>
              <p:tags r:id="rId20"/>
            </p:custDataLst>
            <p:extLst/>
          </p:nvPr>
        </p:nvGraphicFramePr>
        <p:xfrm>
          <a:off x="652097" y="4728797"/>
          <a:ext cx="3398226" cy="1140069"/>
        </p:xfrm>
        <a:graphic>
          <a:graphicData uri="http://schemas.openxmlformats.org/drawingml/2006/chart">
            <c:chart xmlns:c="http://schemas.openxmlformats.org/drawingml/2006/chart" xmlns:r="http://schemas.openxmlformats.org/officeDocument/2006/relationships" r:id="rId47"/>
          </a:graphicData>
        </a:graphic>
      </p:graphicFrame>
      <p:cxnSp>
        <p:nvCxnSpPr>
          <p:cNvPr id="163" name="Rett linje 162"/>
          <p:cNvCxnSpPr/>
          <p:nvPr>
            <p:custDataLst>
              <p:tags r:id="rId21"/>
            </p:custDataLst>
          </p:nvPr>
        </p:nvCxnSpPr>
        <p:spPr bwMode="auto">
          <a:xfrm flipV="1">
            <a:off x="959827" y="4658457"/>
            <a:ext cx="0" cy="10111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4" name="Rett linje 163"/>
          <p:cNvCxnSpPr/>
          <p:nvPr>
            <p:custDataLst>
              <p:tags r:id="rId22"/>
            </p:custDataLst>
          </p:nvPr>
        </p:nvCxnSpPr>
        <p:spPr bwMode="auto">
          <a:xfrm>
            <a:off x="959828" y="4658458"/>
            <a:ext cx="2782766"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Rett linje 164"/>
          <p:cNvCxnSpPr/>
          <p:nvPr>
            <p:custDataLst>
              <p:tags r:id="rId23"/>
            </p:custDataLst>
          </p:nvPr>
        </p:nvCxnSpPr>
        <p:spPr bwMode="auto">
          <a:xfrm>
            <a:off x="3742592" y="4658459"/>
            <a:ext cx="0" cy="250581"/>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50" name="Plassholder for tekst 2"/>
          <p:cNvSpPr>
            <a:spLocks noGrp="1"/>
          </p:cNvSpPr>
          <p:nvPr>
            <p:custDataLst>
              <p:tags r:id="rId24"/>
            </p:custDataLst>
          </p:nvPr>
        </p:nvSpPr>
        <p:spPr bwMode="auto">
          <a:xfrm>
            <a:off x="2201008"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0357DBBF-CC13-4BFD-B147-71387AC21EB2}" type="datetime'''''''''''''''''''''201''''''''''''3'''''''''''">
              <a:rPr lang="nb-NO" altLang="en-US" sz="1108">
                <a:latin typeface="Calibri"/>
              </a:rPr>
              <a:pPr marL="0" indent="0" algn="ctr" defTabSz="649860">
                <a:spcBef>
                  <a:spcPct val="0"/>
                </a:spcBef>
                <a:spcAft>
                  <a:spcPct val="0"/>
                </a:spcAft>
                <a:buNone/>
              </a:pPr>
              <a:t>2013</a:t>
            </a:fld>
            <a:endParaRPr lang="nb-NO" sz="1108" dirty="0">
              <a:latin typeface="Calibri"/>
              <a:sym typeface="+mn-lt"/>
            </a:endParaRPr>
          </a:p>
        </p:txBody>
      </p:sp>
      <p:sp>
        <p:nvSpPr>
          <p:cNvPr id="149" name="Plassholder for tekst 2"/>
          <p:cNvSpPr>
            <a:spLocks noGrp="1"/>
          </p:cNvSpPr>
          <p:nvPr>
            <p:custDataLst>
              <p:tags r:id="rId25"/>
            </p:custDataLst>
          </p:nvPr>
        </p:nvSpPr>
        <p:spPr bwMode="auto">
          <a:xfrm>
            <a:off x="1737946"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612A0E61-5B7A-4E82-A58B-BB82CC592893}" type="datetime'2''''''''''''''''''0''''''''''''1''2'''''''''''''''''''''''''">
              <a:rPr lang="nb-NO" altLang="en-US" sz="1108">
                <a:latin typeface="Calibri"/>
              </a:rPr>
              <a:pPr marL="0" indent="0" algn="ctr" defTabSz="649860">
                <a:spcBef>
                  <a:spcPct val="0"/>
                </a:spcBef>
                <a:spcAft>
                  <a:spcPct val="0"/>
                </a:spcAft>
                <a:buNone/>
              </a:pPr>
              <a:t>2012</a:t>
            </a:fld>
            <a:endParaRPr lang="nb-NO" sz="1108" dirty="0">
              <a:latin typeface="Calibri"/>
              <a:sym typeface="+mn-lt"/>
            </a:endParaRPr>
          </a:p>
        </p:txBody>
      </p:sp>
      <p:sp>
        <p:nvSpPr>
          <p:cNvPr id="147" name="Plassholder for tekst 2"/>
          <p:cNvSpPr>
            <a:spLocks noGrp="1"/>
          </p:cNvSpPr>
          <p:nvPr>
            <p:custDataLst>
              <p:tags r:id="rId26"/>
            </p:custDataLst>
          </p:nvPr>
        </p:nvSpPr>
        <p:spPr bwMode="auto">
          <a:xfrm>
            <a:off x="810358"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17488E43-98C5-47D7-9B63-761358D60AE2}" type="datetime'2''''''''0''''''''''''''''''''''''''1''''''''''''0'''''''''''">
              <a:rPr lang="nb-NO" altLang="en-US" sz="1108">
                <a:latin typeface="Calibri"/>
              </a:rPr>
              <a:pPr marL="0" indent="0" algn="ctr" defTabSz="649860">
                <a:spcBef>
                  <a:spcPct val="0"/>
                </a:spcBef>
                <a:spcAft>
                  <a:spcPct val="0"/>
                </a:spcAft>
                <a:buNone/>
              </a:pPr>
              <a:t>2010</a:t>
            </a:fld>
            <a:endParaRPr lang="nb-NO" sz="1108" dirty="0">
              <a:latin typeface="Calibri"/>
              <a:sym typeface="+mn-lt"/>
            </a:endParaRPr>
          </a:p>
        </p:txBody>
      </p:sp>
      <p:sp>
        <p:nvSpPr>
          <p:cNvPr id="148" name="Plassholder for tekst 2"/>
          <p:cNvSpPr>
            <a:spLocks noGrp="1"/>
          </p:cNvSpPr>
          <p:nvPr>
            <p:custDataLst>
              <p:tags r:id="rId27"/>
            </p:custDataLst>
          </p:nvPr>
        </p:nvSpPr>
        <p:spPr bwMode="auto">
          <a:xfrm>
            <a:off x="1273420"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27125092-31AD-4E0A-AA0F-2E256262EFA1}" type="datetime'''''''''''''''''''2''''''''''''''''0''''1''1'''''''">
              <a:rPr lang="nb-NO" altLang="en-US" sz="1108">
                <a:latin typeface="Calibri"/>
              </a:rPr>
              <a:pPr marL="0" indent="0" algn="ctr" defTabSz="649860">
                <a:spcBef>
                  <a:spcPct val="0"/>
                </a:spcBef>
                <a:spcAft>
                  <a:spcPct val="0"/>
                </a:spcAft>
                <a:buNone/>
              </a:pPr>
              <a:t>2011</a:t>
            </a:fld>
            <a:endParaRPr lang="nb-NO" sz="1108" dirty="0">
              <a:latin typeface="Calibri"/>
              <a:sym typeface="+mn-lt"/>
            </a:endParaRPr>
          </a:p>
        </p:txBody>
      </p:sp>
      <p:sp>
        <p:nvSpPr>
          <p:cNvPr id="151" name="Plassholder for tekst 2"/>
          <p:cNvSpPr>
            <a:spLocks noGrp="1"/>
          </p:cNvSpPr>
          <p:nvPr>
            <p:custDataLst>
              <p:tags r:id="rId28"/>
            </p:custDataLst>
          </p:nvPr>
        </p:nvSpPr>
        <p:spPr bwMode="auto">
          <a:xfrm>
            <a:off x="2665535"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818244E5-16F6-4968-8856-E7C8FF2F851E}" type="datetime'''''''''''''''''''20''''''''''''1''''''''4'''''''''">
              <a:rPr lang="nb-NO" altLang="en-US" sz="1108">
                <a:latin typeface="Calibri"/>
              </a:rPr>
              <a:pPr marL="0" indent="0" algn="ctr" defTabSz="649860">
                <a:spcBef>
                  <a:spcPct val="0"/>
                </a:spcBef>
                <a:spcAft>
                  <a:spcPct val="0"/>
                </a:spcAft>
                <a:buNone/>
              </a:pPr>
              <a:t>2014</a:t>
            </a:fld>
            <a:endParaRPr lang="nb-NO" sz="1108" dirty="0">
              <a:latin typeface="Calibri"/>
              <a:sym typeface="+mn-lt"/>
            </a:endParaRPr>
          </a:p>
        </p:txBody>
      </p:sp>
      <p:sp>
        <p:nvSpPr>
          <p:cNvPr id="153" name="Plassholder for tekst 2"/>
          <p:cNvSpPr>
            <a:spLocks noGrp="1"/>
          </p:cNvSpPr>
          <p:nvPr>
            <p:custDataLst>
              <p:tags r:id="rId29"/>
            </p:custDataLst>
          </p:nvPr>
        </p:nvSpPr>
        <p:spPr bwMode="auto">
          <a:xfrm>
            <a:off x="3593123"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3998E59C-AF4E-40F5-8EB2-14479CBCC071}" type="datetime'2''''0''''''''''''''''''''''''''1''''''''''6'">
              <a:rPr lang="nb-NO" altLang="en-US" sz="1108">
                <a:latin typeface="Calibri"/>
              </a:rPr>
              <a:pPr marL="0" indent="0" algn="ctr" defTabSz="649860">
                <a:spcBef>
                  <a:spcPct val="0"/>
                </a:spcBef>
                <a:spcAft>
                  <a:spcPct val="0"/>
                </a:spcAft>
                <a:buNone/>
              </a:pPr>
              <a:t>2016</a:t>
            </a:fld>
            <a:endParaRPr lang="nb-NO" sz="1108" dirty="0">
              <a:latin typeface="Calibri"/>
              <a:sym typeface="+mn-lt"/>
            </a:endParaRPr>
          </a:p>
        </p:txBody>
      </p:sp>
      <p:sp>
        <p:nvSpPr>
          <p:cNvPr id="152" name="Plassholder for tekst 2"/>
          <p:cNvSpPr>
            <a:spLocks noGrp="1"/>
          </p:cNvSpPr>
          <p:nvPr>
            <p:custDataLst>
              <p:tags r:id="rId30"/>
            </p:custDataLst>
          </p:nvPr>
        </p:nvSpPr>
        <p:spPr bwMode="auto">
          <a:xfrm>
            <a:off x="3128597"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3D6ED294-EACE-4A3E-8D73-B8DC4B242596}" type="datetime'''''''''''''''2''''''''0''''1''''''''5'''''''''''">
              <a:rPr lang="nb-NO" altLang="en-US" sz="1108">
                <a:latin typeface="Calibri"/>
              </a:rPr>
              <a:pPr marL="0" indent="0" algn="ctr" defTabSz="649860">
                <a:spcBef>
                  <a:spcPct val="0"/>
                </a:spcBef>
                <a:spcAft>
                  <a:spcPct val="0"/>
                </a:spcAft>
                <a:buNone/>
              </a:pPr>
              <a:t>2015</a:t>
            </a:fld>
            <a:endParaRPr lang="nb-NO" sz="1108" dirty="0">
              <a:latin typeface="Calibri"/>
              <a:sym typeface="+mn-lt"/>
            </a:endParaRPr>
          </a:p>
        </p:txBody>
      </p:sp>
      <p:sp>
        <p:nvSpPr>
          <p:cNvPr id="162" name="Plassholder for tekst 2"/>
          <p:cNvSpPr>
            <a:spLocks noGrp="1"/>
          </p:cNvSpPr>
          <p:nvPr>
            <p:custDataLst>
              <p:tags r:id="rId31"/>
            </p:custDataLst>
          </p:nvPr>
        </p:nvSpPr>
        <p:spPr bwMode="auto">
          <a:xfrm>
            <a:off x="2146789" y="4550019"/>
            <a:ext cx="408843" cy="216877"/>
          </a:xfrm>
          <a:prstGeom prst="ellipse">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lnSpc>
                <a:spcPct val="90000"/>
              </a:lnSpc>
              <a:spcBef>
                <a:spcPct val="0"/>
              </a:spcBef>
              <a:spcAft>
                <a:spcPct val="0"/>
              </a:spcAft>
              <a:buNone/>
            </a:pPr>
            <a:fld id="{93647C6D-617F-464A-A6D7-FF06AB509449}" type="datetime'''''''''''''-''''1''''''''''''9''''''''''''''''''''''''%'''">
              <a:rPr lang="nb-NO" altLang="en-US" sz="1108" b="1">
                <a:latin typeface="Calibri"/>
              </a:rPr>
              <a:pPr marL="0" indent="0" algn="ctr" defTabSz="649860">
                <a:lnSpc>
                  <a:spcPct val="90000"/>
                </a:lnSpc>
                <a:spcBef>
                  <a:spcPct val="0"/>
                </a:spcBef>
                <a:spcAft>
                  <a:spcPct val="0"/>
                </a:spcAft>
                <a:buNone/>
              </a:pPr>
              <a:t>-19%</a:t>
            </a:fld>
            <a:endParaRPr lang="nb-NO" sz="1108" b="1" dirty="0">
              <a:latin typeface="Calibri"/>
              <a:sym typeface="+mn-lt"/>
            </a:endParaRPr>
          </a:p>
        </p:txBody>
      </p:sp>
      <p:sp>
        <p:nvSpPr>
          <p:cNvPr id="166" name="TekstSylinder 165"/>
          <p:cNvSpPr txBox="1"/>
          <p:nvPr/>
        </p:nvSpPr>
        <p:spPr>
          <a:xfrm>
            <a:off x="563857" y="4191660"/>
            <a:ext cx="3748335" cy="245452"/>
          </a:xfrm>
          <a:prstGeom prst="rect">
            <a:avLst/>
          </a:prstGeom>
          <a:noFill/>
        </p:spPr>
        <p:txBody>
          <a:bodyPr wrap="square" rtlCol="0">
            <a:spAutoFit/>
          </a:bodyPr>
          <a:lstStyle/>
          <a:p>
            <a:pPr algn="ctr" defTabSz="649860"/>
            <a:r>
              <a:rPr lang="nb-NO" sz="995" b="1" dirty="0" err="1" smtClean="0">
                <a:solidFill>
                  <a:srgbClr val="004489"/>
                </a:solidFill>
                <a:latin typeface="Calibri"/>
                <a:cs typeface="Arial" charset="0"/>
              </a:rPr>
              <a:t>Number</a:t>
            </a:r>
            <a:r>
              <a:rPr lang="nb-NO" sz="995" b="1" dirty="0" smtClean="0">
                <a:solidFill>
                  <a:srgbClr val="004489"/>
                </a:solidFill>
                <a:latin typeface="Calibri"/>
                <a:cs typeface="Arial" charset="0"/>
              </a:rPr>
              <a:t> </a:t>
            </a:r>
            <a:r>
              <a:rPr lang="nb-NO" sz="995" b="1" dirty="0" err="1" smtClean="0">
                <a:solidFill>
                  <a:srgbClr val="004489"/>
                </a:solidFill>
                <a:latin typeface="Calibri"/>
                <a:cs typeface="Arial" charset="0"/>
              </a:rPr>
              <a:t>of</a:t>
            </a:r>
            <a:r>
              <a:rPr lang="nb-NO" sz="995" b="1" dirty="0" smtClean="0">
                <a:solidFill>
                  <a:srgbClr val="004489"/>
                </a:solidFill>
                <a:latin typeface="Calibri"/>
                <a:cs typeface="Arial" charset="0"/>
              </a:rPr>
              <a:t> ATMs </a:t>
            </a:r>
            <a:r>
              <a:rPr lang="nb-NO" sz="995" b="1" dirty="0">
                <a:solidFill>
                  <a:srgbClr val="004489"/>
                </a:solidFill>
                <a:latin typeface="Calibri"/>
                <a:cs typeface="Arial" charset="0"/>
              </a:rPr>
              <a:t>per. 100 000 </a:t>
            </a:r>
            <a:r>
              <a:rPr lang="nb-NO" sz="995" b="1" dirty="0" smtClean="0">
                <a:solidFill>
                  <a:srgbClr val="004489"/>
                </a:solidFill>
                <a:latin typeface="Calibri"/>
                <a:cs typeface="Arial" charset="0"/>
              </a:rPr>
              <a:t>(adults) from </a:t>
            </a:r>
            <a:r>
              <a:rPr lang="nb-NO" sz="995" b="1" dirty="0">
                <a:solidFill>
                  <a:srgbClr val="004489"/>
                </a:solidFill>
                <a:latin typeface="Calibri"/>
                <a:cs typeface="Arial" charset="0"/>
              </a:rPr>
              <a:t>2010 – 2016 </a:t>
            </a:r>
          </a:p>
        </p:txBody>
      </p:sp>
      <p:graphicFrame>
        <p:nvGraphicFramePr>
          <p:cNvPr id="171" name="Chart 3"/>
          <p:cNvGraphicFramePr/>
          <p:nvPr>
            <p:custDataLst>
              <p:tags r:id="rId32"/>
            </p:custDataLst>
            <p:extLst/>
          </p:nvPr>
        </p:nvGraphicFramePr>
        <p:xfrm>
          <a:off x="4809392" y="4938346"/>
          <a:ext cx="3733800" cy="930520"/>
        </p:xfrm>
        <a:graphic>
          <a:graphicData uri="http://schemas.openxmlformats.org/drawingml/2006/chart">
            <c:chart xmlns:c="http://schemas.openxmlformats.org/drawingml/2006/chart" xmlns:r="http://schemas.openxmlformats.org/officeDocument/2006/relationships" r:id="rId48"/>
          </a:graphicData>
        </a:graphic>
      </p:graphicFrame>
      <p:cxnSp>
        <p:nvCxnSpPr>
          <p:cNvPr id="196" name="Rett linje 195"/>
          <p:cNvCxnSpPr/>
          <p:nvPr>
            <p:custDataLst>
              <p:tags r:id="rId33"/>
            </p:custDataLst>
          </p:nvPr>
        </p:nvCxnSpPr>
        <p:spPr bwMode="auto">
          <a:xfrm>
            <a:off x="5243148" y="4783015"/>
            <a:ext cx="2864827"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5" name="Rett linje 194"/>
          <p:cNvCxnSpPr/>
          <p:nvPr>
            <p:custDataLst>
              <p:tags r:id="rId34"/>
            </p:custDataLst>
          </p:nvPr>
        </p:nvCxnSpPr>
        <p:spPr bwMode="auto">
          <a:xfrm flipV="1">
            <a:off x="5243146" y="4783016"/>
            <a:ext cx="0" cy="307731"/>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7" name="Rett linje 196"/>
          <p:cNvCxnSpPr/>
          <p:nvPr>
            <p:custDataLst>
              <p:tags r:id="rId35"/>
            </p:custDataLst>
          </p:nvPr>
        </p:nvCxnSpPr>
        <p:spPr bwMode="auto">
          <a:xfrm>
            <a:off x="8107974" y="4783015"/>
            <a:ext cx="0" cy="140677"/>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77" name="Plassholder for tekst 2"/>
          <p:cNvSpPr>
            <a:spLocks noGrp="1"/>
          </p:cNvSpPr>
          <p:nvPr>
            <p:custDataLst>
              <p:tags r:id="rId36"/>
            </p:custDataLst>
          </p:nvPr>
        </p:nvSpPr>
        <p:spPr bwMode="auto">
          <a:xfrm>
            <a:off x="6526823"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8E22BD5C-3335-4CA7-B68B-B302AECE40A6}" type="datetime'''''''''''''''''''''''''''2''''''''''01''''2'''''''''''">
              <a:rPr lang="nb-NO" altLang="en-US" sz="1108">
                <a:latin typeface="Calibri"/>
              </a:rPr>
              <a:pPr marL="0" indent="0" algn="ctr" defTabSz="649860">
                <a:spcBef>
                  <a:spcPct val="0"/>
                </a:spcBef>
                <a:spcAft>
                  <a:spcPct val="0"/>
                </a:spcAft>
                <a:buNone/>
              </a:pPr>
              <a:t>2012</a:t>
            </a:fld>
            <a:endParaRPr lang="nb-NO" sz="1108" dirty="0">
              <a:latin typeface="Calibri"/>
              <a:sym typeface="+mn-lt"/>
            </a:endParaRPr>
          </a:p>
        </p:txBody>
      </p:sp>
      <p:sp>
        <p:nvSpPr>
          <p:cNvPr id="176" name="Plassholder for tekst 2"/>
          <p:cNvSpPr>
            <a:spLocks noGrp="1"/>
          </p:cNvSpPr>
          <p:nvPr>
            <p:custDataLst>
              <p:tags r:id="rId37"/>
            </p:custDataLst>
          </p:nvPr>
        </p:nvSpPr>
        <p:spPr bwMode="auto">
          <a:xfrm>
            <a:off x="5810251"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6A384BB0-48D2-4833-BD60-7C3D98843948}" type="datetime'''''''''''''''''''''''''''2''''''''0''''1''''''''1'''">
              <a:rPr lang="nb-NO" altLang="en-US" sz="1108">
                <a:latin typeface="Calibri"/>
              </a:rPr>
              <a:pPr marL="0" indent="0" algn="ctr" defTabSz="649860">
                <a:spcBef>
                  <a:spcPct val="0"/>
                </a:spcBef>
                <a:spcAft>
                  <a:spcPct val="0"/>
                </a:spcAft>
                <a:buNone/>
              </a:pPr>
              <a:t>2011</a:t>
            </a:fld>
            <a:endParaRPr lang="nb-NO" sz="1108" dirty="0">
              <a:latin typeface="Calibri"/>
              <a:sym typeface="+mn-lt"/>
            </a:endParaRPr>
          </a:p>
        </p:txBody>
      </p:sp>
      <p:sp>
        <p:nvSpPr>
          <p:cNvPr id="175" name="Plassholder for tekst 2"/>
          <p:cNvSpPr>
            <a:spLocks noGrp="1"/>
          </p:cNvSpPr>
          <p:nvPr>
            <p:custDataLst>
              <p:tags r:id="rId38"/>
            </p:custDataLst>
          </p:nvPr>
        </p:nvSpPr>
        <p:spPr bwMode="auto">
          <a:xfrm>
            <a:off x="5093677"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E0B85B78-D8F9-40B4-ADA3-CD58CC6A7B26}" type="datetime'2''''''''''''''0''''1''''''0'''''''''''''''''''''''''">
              <a:rPr lang="nb-NO" altLang="en-US" sz="1108">
                <a:latin typeface="Calibri"/>
              </a:rPr>
              <a:pPr marL="0" indent="0" algn="ctr" defTabSz="649860">
                <a:spcBef>
                  <a:spcPct val="0"/>
                </a:spcBef>
                <a:spcAft>
                  <a:spcPct val="0"/>
                </a:spcAft>
                <a:buNone/>
              </a:pPr>
              <a:t>2010</a:t>
            </a:fld>
            <a:endParaRPr lang="nb-NO" sz="1108" dirty="0">
              <a:latin typeface="Calibri"/>
              <a:sym typeface="+mn-lt"/>
            </a:endParaRPr>
          </a:p>
        </p:txBody>
      </p:sp>
      <p:sp>
        <p:nvSpPr>
          <p:cNvPr id="184" name="Plassholder for tekst 2"/>
          <p:cNvSpPr>
            <a:spLocks noGrp="1"/>
          </p:cNvSpPr>
          <p:nvPr>
            <p:custDataLst>
              <p:tags r:id="rId39"/>
            </p:custDataLst>
          </p:nvPr>
        </p:nvSpPr>
        <p:spPr bwMode="auto">
          <a:xfrm>
            <a:off x="7241931"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803EFA08-B79A-49EA-B38A-4EAB30BEBD70}" type="datetime'2''''''''''''''''''''''''0''''1''''''3'''''">
              <a:rPr lang="nb-NO" altLang="en-US" sz="1108">
                <a:latin typeface="Calibri"/>
              </a:rPr>
              <a:pPr marL="0" indent="0" algn="ctr" defTabSz="649860">
                <a:spcBef>
                  <a:spcPct val="0"/>
                </a:spcBef>
                <a:spcAft>
                  <a:spcPct val="0"/>
                </a:spcAft>
                <a:buNone/>
              </a:pPr>
              <a:t>2013</a:t>
            </a:fld>
            <a:endParaRPr lang="nb-NO" sz="1108" dirty="0">
              <a:latin typeface="Calibri"/>
              <a:sym typeface="+mn-lt"/>
            </a:endParaRPr>
          </a:p>
        </p:txBody>
      </p:sp>
      <p:sp>
        <p:nvSpPr>
          <p:cNvPr id="185" name="Plassholder for tekst 2"/>
          <p:cNvSpPr>
            <a:spLocks noGrp="1"/>
          </p:cNvSpPr>
          <p:nvPr>
            <p:custDataLst>
              <p:tags r:id="rId40"/>
            </p:custDataLst>
          </p:nvPr>
        </p:nvSpPr>
        <p:spPr bwMode="auto">
          <a:xfrm>
            <a:off x="7958505" y="5839558"/>
            <a:ext cx="298938" cy="16852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spcBef>
                <a:spcPct val="0"/>
              </a:spcBef>
              <a:spcAft>
                <a:spcPct val="0"/>
              </a:spcAft>
              <a:buNone/>
            </a:pPr>
            <a:fld id="{1071FFB9-388D-4707-A82C-EAA42221288C}" type="datetime'''''''''''2''''''''0''''''''''''''1''''''''''''''4'''''''''''">
              <a:rPr lang="nb-NO" altLang="en-US" sz="1108">
                <a:latin typeface="Calibri"/>
              </a:rPr>
              <a:pPr marL="0" indent="0" algn="ctr" defTabSz="649860">
                <a:spcBef>
                  <a:spcPct val="0"/>
                </a:spcBef>
                <a:spcAft>
                  <a:spcPct val="0"/>
                </a:spcAft>
                <a:buNone/>
              </a:pPr>
              <a:t>2014</a:t>
            </a:fld>
            <a:endParaRPr lang="nb-NO" sz="1108" dirty="0">
              <a:latin typeface="Calibri"/>
              <a:sym typeface="+mn-lt"/>
            </a:endParaRPr>
          </a:p>
        </p:txBody>
      </p:sp>
      <p:sp>
        <p:nvSpPr>
          <p:cNvPr id="194" name="Plassholder for tekst 2"/>
          <p:cNvSpPr>
            <a:spLocks noGrp="1"/>
          </p:cNvSpPr>
          <p:nvPr>
            <p:custDataLst>
              <p:tags r:id="rId41"/>
            </p:custDataLst>
          </p:nvPr>
        </p:nvSpPr>
        <p:spPr bwMode="auto">
          <a:xfrm>
            <a:off x="6450623" y="4674576"/>
            <a:ext cx="448408" cy="216877"/>
          </a:xfrm>
          <a:prstGeom prst="ellipse">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402599" indent="-402599" algn="l" rtl="0" eaLnBrk="1" fontAlgn="base" hangingPunct="1">
              <a:spcBef>
                <a:spcPct val="20000"/>
              </a:spcBef>
              <a:spcAft>
                <a:spcPts val="704"/>
              </a:spcAft>
              <a:buFont typeface="Arial" charset="0"/>
              <a:buChar char="•"/>
              <a:defRPr sz="2300" kern="1200">
                <a:solidFill>
                  <a:srgbClr val="004489"/>
                </a:solidFill>
                <a:latin typeface="+mn-lt"/>
                <a:ea typeface="+mn-ea"/>
                <a:cs typeface="Arial" pitchFamily="34" charset="0"/>
              </a:defRPr>
            </a:lvl1pPr>
            <a:lvl2pPr marL="872298" indent="-335499" algn="l" rtl="0" eaLnBrk="1" fontAlgn="base" hangingPunct="1">
              <a:spcBef>
                <a:spcPct val="20000"/>
              </a:spcBef>
              <a:spcAft>
                <a:spcPts val="470"/>
              </a:spcAft>
              <a:buFont typeface="Arial" charset="0"/>
              <a:buChar char="–"/>
              <a:defRPr sz="1900" kern="1200">
                <a:solidFill>
                  <a:srgbClr val="004489"/>
                </a:solidFill>
                <a:latin typeface="+mn-lt"/>
                <a:ea typeface="+mn-ea"/>
                <a:cs typeface="Arial" pitchFamily="34" charset="0"/>
              </a:defRPr>
            </a:lvl2pPr>
            <a:lvl3pPr marL="1341996" indent="-268399" algn="l" rtl="0" eaLnBrk="1" fontAlgn="base" hangingPunct="1">
              <a:spcBef>
                <a:spcPct val="20000"/>
              </a:spcBef>
              <a:spcAft>
                <a:spcPct val="0"/>
              </a:spcAft>
              <a:buFont typeface="Arial" charset="0"/>
              <a:buChar char="•"/>
              <a:defRPr sz="1600" kern="1200">
                <a:solidFill>
                  <a:srgbClr val="004489"/>
                </a:solidFill>
                <a:latin typeface="+mn-lt"/>
                <a:ea typeface="+mn-ea"/>
                <a:cs typeface="Arial" pitchFamily="34" charset="0"/>
              </a:defRPr>
            </a:lvl3pPr>
            <a:lvl4pPr marL="1878795"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4pPr>
            <a:lvl5pPr marL="2415593" indent="-268399" algn="l" rtl="0" eaLnBrk="1" fontAlgn="base" hangingPunct="1">
              <a:spcBef>
                <a:spcPct val="20000"/>
              </a:spcBef>
              <a:spcAft>
                <a:spcPct val="0"/>
              </a:spcAft>
              <a:buFont typeface="Arial" charset="0"/>
              <a:buChar char="»"/>
              <a:defRPr sz="2300" kern="1200">
                <a:solidFill>
                  <a:srgbClr val="004990"/>
                </a:solidFill>
                <a:latin typeface="Arial" pitchFamily="34" charset="0"/>
                <a:ea typeface="+mn-ea"/>
                <a:cs typeface="Arial" pitchFamily="34" charset="0"/>
              </a:defRPr>
            </a:lvl5pPr>
            <a:lvl6pPr marL="2952392"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9190"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5989"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62787" indent="-268399" algn="l" defTabSz="10735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defTabSz="649860">
              <a:lnSpc>
                <a:spcPct val="90000"/>
              </a:lnSpc>
              <a:spcBef>
                <a:spcPct val="0"/>
              </a:spcBef>
              <a:spcAft>
                <a:spcPct val="0"/>
              </a:spcAft>
              <a:buNone/>
            </a:pPr>
            <a:fld id="{BC17547E-FFBA-427F-B30A-EF66BB8D2CF5}" type="datetime'''''''''''''''''''''''+''''3''''''''5''''''''''%'''">
              <a:rPr lang="nb-NO" altLang="en-US" sz="1108" b="1">
                <a:latin typeface="Calibri"/>
              </a:rPr>
              <a:pPr marL="0" indent="0" algn="ctr" defTabSz="649860">
                <a:lnSpc>
                  <a:spcPct val="90000"/>
                </a:lnSpc>
                <a:spcBef>
                  <a:spcPct val="0"/>
                </a:spcBef>
                <a:spcAft>
                  <a:spcPct val="0"/>
                </a:spcAft>
                <a:buNone/>
              </a:pPr>
              <a:t>+35%</a:t>
            </a:fld>
            <a:endParaRPr lang="nb-NO" sz="1108" b="1" dirty="0">
              <a:latin typeface="Calibri"/>
              <a:sym typeface="+mn-lt"/>
            </a:endParaRPr>
          </a:p>
        </p:txBody>
      </p:sp>
      <p:sp>
        <p:nvSpPr>
          <p:cNvPr id="193" name="TekstSylinder 192"/>
          <p:cNvSpPr txBox="1"/>
          <p:nvPr/>
        </p:nvSpPr>
        <p:spPr>
          <a:xfrm>
            <a:off x="4679033" y="4191660"/>
            <a:ext cx="3748335" cy="245452"/>
          </a:xfrm>
          <a:prstGeom prst="rect">
            <a:avLst/>
          </a:prstGeom>
          <a:noFill/>
        </p:spPr>
        <p:txBody>
          <a:bodyPr wrap="square" rtlCol="0">
            <a:spAutoFit/>
          </a:bodyPr>
          <a:lstStyle/>
          <a:p>
            <a:pPr algn="ctr" defTabSz="649860"/>
            <a:r>
              <a:rPr lang="nb-NO" sz="995" b="1" dirty="0" err="1" smtClean="0">
                <a:solidFill>
                  <a:srgbClr val="004489"/>
                </a:solidFill>
                <a:latin typeface="Calibri"/>
                <a:cs typeface="Arial" charset="0"/>
              </a:rPr>
              <a:t>Averege</a:t>
            </a:r>
            <a:r>
              <a:rPr lang="nb-NO" sz="995" b="1" dirty="0" smtClean="0">
                <a:solidFill>
                  <a:srgbClr val="004489"/>
                </a:solidFill>
                <a:latin typeface="Calibri"/>
                <a:cs typeface="Arial" charset="0"/>
              </a:rPr>
              <a:t> </a:t>
            </a:r>
            <a:r>
              <a:rPr lang="nb-NO" sz="995" b="1" dirty="0" err="1" smtClean="0">
                <a:solidFill>
                  <a:srgbClr val="004489"/>
                </a:solidFill>
                <a:latin typeface="Calibri"/>
                <a:cs typeface="Arial" charset="0"/>
              </a:rPr>
              <a:t>card</a:t>
            </a:r>
            <a:r>
              <a:rPr lang="nb-NO" sz="995" b="1" dirty="0" smtClean="0">
                <a:solidFill>
                  <a:srgbClr val="004489"/>
                </a:solidFill>
                <a:latin typeface="Calibri"/>
                <a:cs typeface="Arial" charset="0"/>
              </a:rPr>
              <a:t> </a:t>
            </a:r>
            <a:r>
              <a:rPr lang="nb-NO" sz="995" b="1" dirty="0" err="1" smtClean="0">
                <a:solidFill>
                  <a:srgbClr val="004489"/>
                </a:solidFill>
                <a:latin typeface="Calibri"/>
                <a:cs typeface="Arial" charset="0"/>
              </a:rPr>
              <a:t>payments</a:t>
            </a:r>
            <a:r>
              <a:rPr lang="nb-NO" sz="995" b="1" dirty="0" smtClean="0">
                <a:solidFill>
                  <a:srgbClr val="004489"/>
                </a:solidFill>
                <a:latin typeface="Calibri"/>
                <a:cs typeface="Arial" charset="0"/>
              </a:rPr>
              <a:t> per </a:t>
            </a:r>
            <a:r>
              <a:rPr lang="nb-NO" sz="995" b="1" dirty="0" err="1" smtClean="0">
                <a:solidFill>
                  <a:srgbClr val="004489"/>
                </a:solidFill>
                <a:latin typeface="Calibri"/>
                <a:cs typeface="Arial" charset="0"/>
              </a:rPr>
              <a:t>capita</a:t>
            </a:r>
            <a:r>
              <a:rPr lang="nb-NO" sz="995" b="1" dirty="0" smtClean="0">
                <a:solidFill>
                  <a:srgbClr val="004489"/>
                </a:solidFill>
                <a:latin typeface="Calibri"/>
                <a:cs typeface="Arial" charset="0"/>
              </a:rPr>
              <a:t> </a:t>
            </a:r>
            <a:r>
              <a:rPr lang="nb-NO" sz="995" b="1" dirty="0">
                <a:solidFill>
                  <a:srgbClr val="004489"/>
                </a:solidFill>
                <a:latin typeface="Calibri"/>
                <a:cs typeface="Arial" charset="0"/>
              </a:rPr>
              <a:t>2010 – 2014</a:t>
            </a:r>
          </a:p>
        </p:txBody>
      </p:sp>
      <p:sp>
        <p:nvSpPr>
          <p:cNvPr id="168" name="TekstSylinder 167"/>
          <p:cNvSpPr txBox="1"/>
          <p:nvPr/>
        </p:nvSpPr>
        <p:spPr>
          <a:xfrm>
            <a:off x="393634" y="6104825"/>
            <a:ext cx="3281037" cy="376385"/>
          </a:xfrm>
          <a:prstGeom prst="rect">
            <a:avLst/>
          </a:prstGeom>
          <a:noFill/>
        </p:spPr>
        <p:txBody>
          <a:bodyPr wrap="square" rtlCol="0" anchor="b" anchorCtr="0">
            <a:spAutoFit/>
          </a:bodyPr>
          <a:lstStyle/>
          <a:p>
            <a:endParaRPr lang="nb-NO" sz="923" dirty="0">
              <a:latin typeface="+mj-lt"/>
            </a:endParaRPr>
          </a:p>
          <a:p>
            <a:r>
              <a:rPr lang="nb-NO" sz="923" dirty="0">
                <a:latin typeface="+mj-lt"/>
              </a:rPr>
              <a:t>Kilde: </a:t>
            </a:r>
            <a:r>
              <a:rPr lang="nb-NO" sz="923" dirty="0"/>
              <a:t>ECB, </a:t>
            </a:r>
            <a:r>
              <a:rPr lang="nb-NO" sz="923" dirty="0" err="1"/>
              <a:t>Svenska</a:t>
            </a:r>
            <a:r>
              <a:rPr lang="nb-NO" sz="923" dirty="0"/>
              <a:t> Riksbanken</a:t>
            </a:r>
            <a:endParaRPr lang="nb-NO" sz="923" dirty="0">
              <a:latin typeface="+mj-lt"/>
            </a:endParaRPr>
          </a:p>
        </p:txBody>
      </p:sp>
      <p:pic>
        <p:nvPicPr>
          <p:cNvPr id="7" name="Bilde 6"/>
          <p:cNvPicPr>
            <a:picLocks noChangeAspect="1"/>
          </p:cNvPicPr>
          <p:nvPr/>
        </p:nvPicPr>
        <p:blipFill>
          <a:blip r:embed="rId49"/>
          <a:stretch>
            <a:fillRect/>
          </a:stretch>
        </p:blipFill>
        <p:spPr>
          <a:xfrm>
            <a:off x="395536" y="2196696"/>
            <a:ext cx="3938357" cy="1664352"/>
          </a:xfrm>
          <a:prstGeom prst="rect">
            <a:avLst/>
          </a:prstGeom>
        </p:spPr>
      </p:pic>
      <p:sp>
        <p:nvSpPr>
          <p:cNvPr id="144" name="TekstSylinder 7"/>
          <p:cNvSpPr txBox="1">
            <a:spLocks noChangeArrowheads="1"/>
          </p:cNvSpPr>
          <p:nvPr/>
        </p:nvSpPr>
        <p:spPr bwMode="auto">
          <a:xfrm>
            <a:off x="735491" y="1772816"/>
            <a:ext cx="2979127" cy="241476"/>
          </a:xfrm>
          <a:prstGeom prst="rect">
            <a:avLst/>
          </a:prstGeom>
          <a:noFill/>
          <a:ln w="9525">
            <a:noFill/>
            <a:miter lim="800000"/>
            <a:headEnd/>
            <a:tailEnd/>
          </a:ln>
        </p:spPr>
        <p:txBody>
          <a:bodyPr wrap="square">
            <a:spAutoFit/>
          </a:bodyPr>
          <a:lstStyle/>
          <a:p>
            <a:pPr algn="ctr" defTabSz="844083" fontAlgn="auto">
              <a:spcBef>
                <a:spcPts val="0"/>
              </a:spcBef>
              <a:spcAft>
                <a:spcPts val="0"/>
              </a:spcAft>
              <a:defRPr/>
            </a:pPr>
            <a:r>
              <a:rPr lang="nb-NO" sz="969" b="1" dirty="0" smtClean="0">
                <a:solidFill>
                  <a:srgbClr val="004489"/>
                </a:solidFill>
                <a:latin typeface="Calibri" pitchFamily="34" charset="0"/>
              </a:rPr>
              <a:t>Cash in </a:t>
            </a:r>
            <a:r>
              <a:rPr lang="nb-NO" sz="969" b="1" dirty="0" err="1" smtClean="0">
                <a:solidFill>
                  <a:srgbClr val="004489"/>
                </a:solidFill>
                <a:latin typeface="Calibri" pitchFamily="34" charset="0"/>
              </a:rPr>
              <a:t>circulation</a:t>
            </a:r>
            <a:r>
              <a:rPr lang="nb-NO" sz="969" b="1" dirty="0" smtClean="0">
                <a:solidFill>
                  <a:srgbClr val="004489"/>
                </a:solidFill>
                <a:latin typeface="Calibri" pitchFamily="34" charset="0"/>
              </a:rPr>
              <a:t>, </a:t>
            </a:r>
            <a:r>
              <a:rPr lang="nb-NO" sz="969" b="1" dirty="0">
                <a:solidFill>
                  <a:srgbClr val="004489"/>
                </a:solidFill>
                <a:latin typeface="Calibri" pitchFamily="34" charset="0"/>
              </a:rPr>
              <a:t>SEK</a:t>
            </a:r>
            <a:endParaRPr lang="nb-NO" sz="923" b="1" dirty="0">
              <a:solidFill>
                <a:srgbClr val="004489"/>
              </a:solidFill>
              <a:latin typeface="Calibri" pitchFamily="34" charset="0"/>
            </a:endParaRPr>
          </a:p>
        </p:txBody>
      </p:sp>
    </p:spTree>
    <p:extLst>
      <p:ext uri="{BB962C8B-B14F-4D97-AF65-F5344CB8AC3E}">
        <p14:creationId xmlns:p14="http://schemas.microsoft.com/office/powerpoint/2010/main" val="2446170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kt 44" hidden="1"/>
          <p:cNvGraphicFramePr>
            <a:graphicFrameLocks noChangeAspect="1"/>
          </p:cNvGraphicFramePr>
          <p:nvPr>
            <p:custDataLst>
              <p:tags r:id="rId2"/>
            </p:custDataLst>
            <p:extLst/>
          </p:nvPr>
        </p:nvGraphicFramePr>
        <p:xfrm>
          <a:off x="1466" y="265237"/>
          <a:ext cx="1465" cy="1465"/>
        </p:xfrm>
        <a:graphic>
          <a:graphicData uri="http://schemas.openxmlformats.org/presentationml/2006/ole">
            <mc:AlternateContent xmlns:mc="http://schemas.openxmlformats.org/markup-compatibility/2006">
              <mc:Choice xmlns:v="urn:schemas-microsoft-com:vml" Requires="v">
                <p:oleObj spid="_x0000_s53286" name="think-cell Slide" r:id="rId192" imgW="500" imgH="500" progId="TCLayout.ActiveDocument.1">
                  <p:embed/>
                </p:oleObj>
              </mc:Choice>
              <mc:Fallback>
                <p:oleObj name="think-cell Slide" r:id="rId192" imgW="500" imgH="500" progId="TCLayout.ActiveDocument.1">
                  <p:embed/>
                  <p:pic>
                    <p:nvPicPr>
                      <p:cNvPr id="45" name="Objekt 44" hidden="1"/>
                      <p:cNvPicPr>
                        <a:picLocks noChangeAspect="1" noChangeArrowheads="1"/>
                      </p:cNvPicPr>
                      <p:nvPr/>
                    </p:nvPicPr>
                    <p:blipFill>
                      <a:blip r:embed="rId193">
                        <a:extLst>
                          <a:ext uri="{28A0092B-C50C-407E-A947-70E740481C1C}">
                            <a14:useLocalDpi xmlns:a14="http://schemas.microsoft.com/office/drawing/2010/main" val="0"/>
                          </a:ext>
                        </a:extLst>
                      </a:blip>
                      <a:srcRect/>
                      <a:stretch>
                        <a:fillRect/>
                      </a:stretch>
                    </p:blipFill>
                    <p:spPr bwMode="auto">
                      <a:xfrm>
                        <a:off x="1466" y="265237"/>
                        <a:ext cx="1465" cy="1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ktangel 8" hidden="1"/>
          <p:cNvSpPr/>
          <p:nvPr>
            <p:custDataLst>
              <p:tags r:id="rId3"/>
            </p:custDataLst>
          </p:nvPr>
        </p:nvSpPr>
        <p:spPr bwMode="auto">
          <a:xfrm>
            <a:off x="0" y="263769"/>
            <a:ext cx="146538" cy="146538"/>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44083" fontAlgn="auto">
              <a:lnSpc>
                <a:spcPct val="90000"/>
              </a:lnSpc>
              <a:defRPr/>
            </a:pPr>
            <a:endParaRPr lang="en-GB" sz="831" b="1" dirty="0">
              <a:solidFill>
                <a:prstClr val="white"/>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tel 2"/>
          <p:cNvSpPr>
            <a:spLocks noGrp="1"/>
          </p:cNvSpPr>
          <p:nvPr>
            <p:ph type="title"/>
          </p:nvPr>
        </p:nvSpPr>
        <p:spPr/>
        <p:txBody>
          <a:bodyPr/>
          <a:lstStyle/>
          <a:p>
            <a:pPr lvl="0" algn="l" eaLnBrk="0" hangingPunct="0"/>
            <a:r>
              <a:rPr lang="nb-NO" dirty="0" smtClean="0"/>
              <a:t>Cash </a:t>
            </a:r>
            <a:r>
              <a:rPr lang="nb-NO" dirty="0" err="1" smtClean="0"/>
              <a:t>volumes</a:t>
            </a:r>
            <a:r>
              <a:rPr lang="nb-NO" dirty="0" smtClean="0"/>
              <a:t> </a:t>
            </a:r>
            <a:r>
              <a:rPr lang="nb-NO" dirty="0" err="1" smtClean="0"/>
              <a:t>are</a:t>
            </a:r>
            <a:r>
              <a:rPr lang="nb-NO" dirty="0" smtClean="0"/>
              <a:t> </a:t>
            </a:r>
            <a:r>
              <a:rPr lang="nb-NO" dirty="0" err="1" smtClean="0"/>
              <a:t>growing</a:t>
            </a:r>
            <a:r>
              <a:rPr lang="nb-NO" dirty="0" smtClean="0"/>
              <a:t> in </a:t>
            </a:r>
            <a:r>
              <a:rPr lang="nb-NO" dirty="0" err="1" smtClean="0"/>
              <a:t>Denmark</a:t>
            </a:r>
            <a:r>
              <a:rPr lang="nb-NO" dirty="0" smtClean="0"/>
              <a:t> and </a:t>
            </a:r>
            <a:r>
              <a:rPr lang="nb-NO" dirty="0" err="1" smtClean="0"/>
              <a:t>the</a:t>
            </a:r>
            <a:r>
              <a:rPr lang="nb-NO" dirty="0" smtClean="0"/>
              <a:t> </a:t>
            </a:r>
            <a:r>
              <a:rPr lang="nb-NO" dirty="0" err="1" smtClean="0"/>
              <a:t>Eurozone</a:t>
            </a:r>
            <a:r>
              <a:rPr lang="nb-NO" dirty="0" smtClean="0"/>
              <a:t>*, </a:t>
            </a:r>
            <a:r>
              <a:rPr lang="nb-NO" dirty="0" err="1" smtClean="0"/>
              <a:t>strong</a:t>
            </a:r>
            <a:r>
              <a:rPr lang="nb-NO" dirty="0" smtClean="0"/>
              <a:t> </a:t>
            </a:r>
            <a:r>
              <a:rPr lang="nb-NO" dirty="0" err="1" smtClean="0"/>
              <a:t>reductions</a:t>
            </a:r>
            <a:r>
              <a:rPr lang="nb-NO" dirty="0" smtClean="0"/>
              <a:t> in </a:t>
            </a:r>
            <a:r>
              <a:rPr lang="nb-NO" dirty="0" err="1" smtClean="0"/>
              <a:t>Sweden</a:t>
            </a:r>
            <a:r>
              <a:rPr lang="nb-NO" dirty="0" smtClean="0"/>
              <a:t> and marginal </a:t>
            </a:r>
            <a:r>
              <a:rPr lang="nb-NO" dirty="0" err="1" smtClean="0"/>
              <a:t>reduction</a:t>
            </a:r>
            <a:r>
              <a:rPr lang="nb-NO" dirty="0" smtClean="0"/>
              <a:t> in Norway.</a:t>
            </a:r>
            <a:endParaRPr lang="nb-NO" dirty="0"/>
          </a:p>
        </p:txBody>
      </p:sp>
      <p:sp>
        <p:nvSpPr>
          <p:cNvPr id="6" name="Plassholder for bunntekst 4"/>
          <p:cNvSpPr>
            <a:spLocks noGrp="1"/>
          </p:cNvSpPr>
          <p:nvPr>
            <p:ph type="ftr" sz="quarter" idx="11"/>
          </p:nvPr>
        </p:nvSpPr>
        <p:spPr>
          <a:xfrm>
            <a:off x="3124200" y="6131184"/>
            <a:ext cx="2895600" cy="337038"/>
          </a:xfrm>
        </p:spPr>
        <p:txBody>
          <a:bodyPr/>
          <a:lstStyle>
            <a:lvl1pPr marL="0" marR="0" indent="0" algn="ctr" defTabSz="844083" rtl="0" eaLnBrk="1" fontAlgn="auto" latinLnBrk="0" hangingPunct="1">
              <a:lnSpc>
                <a:spcPct val="100000"/>
              </a:lnSpc>
              <a:spcBef>
                <a:spcPts val="0"/>
              </a:spcBef>
              <a:spcAft>
                <a:spcPts val="0"/>
              </a:spcAft>
              <a:buClrTx/>
              <a:buSzTx/>
              <a:buFontTx/>
              <a:buNone/>
              <a:tabLst/>
              <a:defRPr sz="923">
                <a:solidFill>
                  <a:srgbClr val="004990"/>
                </a:solidFill>
              </a:defRPr>
            </a:lvl1pPr>
          </a:lstStyle>
          <a:p>
            <a:pPr>
              <a:defRPr/>
            </a:pPr>
            <a:r>
              <a:rPr lang="nb-NO" dirty="0">
                <a:latin typeface="Calibri"/>
              </a:rPr>
              <a:t>Nokas Cash Handling©2018</a:t>
            </a:r>
          </a:p>
          <a:p>
            <a:pPr>
              <a:defRPr/>
            </a:pPr>
            <a:r>
              <a:rPr lang="nb-NO" dirty="0">
                <a:latin typeface="Calibri"/>
              </a:rPr>
              <a:t>All rights reserved</a:t>
            </a:r>
          </a:p>
        </p:txBody>
      </p:sp>
      <p:sp>
        <p:nvSpPr>
          <p:cNvPr id="7" name="TekstSylinder 6"/>
          <p:cNvSpPr txBox="1"/>
          <p:nvPr/>
        </p:nvSpPr>
        <p:spPr>
          <a:xfrm>
            <a:off x="393634" y="6147464"/>
            <a:ext cx="3646616" cy="333746"/>
          </a:xfrm>
          <a:prstGeom prst="rect">
            <a:avLst/>
          </a:prstGeom>
          <a:noFill/>
        </p:spPr>
        <p:txBody>
          <a:bodyPr wrap="square" rtlCol="0" anchor="b" anchorCtr="0">
            <a:spAutoFit/>
          </a:bodyPr>
          <a:lstStyle/>
          <a:p>
            <a:pPr defTabSz="844083" fontAlgn="auto">
              <a:spcBef>
                <a:spcPts val="0"/>
              </a:spcBef>
              <a:spcAft>
                <a:spcPts val="0"/>
              </a:spcAft>
              <a:defRPr/>
            </a:pPr>
            <a:r>
              <a:rPr lang="nb-NO" sz="646" dirty="0">
                <a:solidFill>
                  <a:srgbClr val="004489"/>
                </a:solidFill>
                <a:latin typeface="Calibri"/>
              </a:rPr>
              <a:t>* </a:t>
            </a:r>
            <a:r>
              <a:rPr lang="nb-NO" sz="646" dirty="0" smtClean="0">
                <a:solidFill>
                  <a:srgbClr val="004489"/>
                </a:solidFill>
                <a:latin typeface="Calibri"/>
              </a:rPr>
              <a:t>Not </a:t>
            </a:r>
            <a:r>
              <a:rPr lang="nb-NO" sz="646" dirty="0" err="1" smtClean="0">
                <a:solidFill>
                  <a:srgbClr val="004489"/>
                </a:solidFill>
                <a:latin typeface="Calibri"/>
              </a:rPr>
              <a:t>adjusted</a:t>
            </a:r>
            <a:r>
              <a:rPr lang="nb-NO" sz="646" dirty="0" smtClean="0">
                <a:solidFill>
                  <a:srgbClr val="004489"/>
                </a:solidFill>
                <a:latin typeface="Calibri"/>
              </a:rPr>
              <a:t> for </a:t>
            </a:r>
            <a:r>
              <a:rPr lang="nb-NO" sz="646" dirty="0" err="1" smtClean="0">
                <a:solidFill>
                  <a:srgbClr val="004489"/>
                </a:solidFill>
                <a:latin typeface="Calibri"/>
              </a:rPr>
              <a:t>growth</a:t>
            </a:r>
            <a:r>
              <a:rPr lang="nb-NO" sz="646" dirty="0" smtClean="0">
                <a:solidFill>
                  <a:srgbClr val="004489"/>
                </a:solidFill>
                <a:latin typeface="Calibri"/>
              </a:rPr>
              <a:t> in Euro </a:t>
            </a:r>
            <a:r>
              <a:rPr lang="nb-NO" sz="646" dirty="0" err="1" smtClean="0">
                <a:solidFill>
                  <a:srgbClr val="004489"/>
                </a:solidFill>
                <a:latin typeface="Calibri"/>
              </a:rPr>
              <a:t>countries</a:t>
            </a:r>
            <a:r>
              <a:rPr lang="nb-NO" sz="646" dirty="0" smtClean="0">
                <a:solidFill>
                  <a:srgbClr val="004489"/>
                </a:solidFill>
                <a:latin typeface="Calibri"/>
              </a:rPr>
              <a:t> </a:t>
            </a:r>
            <a:endParaRPr lang="nb-NO" sz="646" dirty="0">
              <a:solidFill>
                <a:srgbClr val="004489"/>
              </a:solidFill>
              <a:latin typeface="Calibri"/>
            </a:endParaRPr>
          </a:p>
          <a:p>
            <a:pPr defTabSz="844083" fontAlgn="auto">
              <a:spcBef>
                <a:spcPts val="0"/>
              </a:spcBef>
              <a:spcAft>
                <a:spcPts val="0"/>
              </a:spcAft>
              <a:defRPr/>
            </a:pPr>
            <a:r>
              <a:rPr lang="nb-NO" sz="646" dirty="0">
                <a:solidFill>
                  <a:srgbClr val="004489"/>
                </a:solidFill>
                <a:latin typeface="Calibri"/>
              </a:rPr>
              <a:t>Kilde: ECB, Norges Bank, Danmarks Nationalbank, Svenska Riksbanken</a:t>
            </a:r>
            <a:r>
              <a:rPr lang="nb-NO" sz="923" dirty="0">
                <a:solidFill>
                  <a:srgbClr val="004489"/>
                </a:solidFill>
                <a:latin typeface="Calibri"/>
              </a:rPr>
              <a:t>.</a:t>
            </a:r>
          </a:p>
        </p:txBody>
      </p:sp>
      <p:sp>
        <p:nvSpPr>
          <p:cNvPr id="8" name="Plassholder for lysbildenummer 5"/>
          <p:cNvSpPr>
            <a:spLocks noGrp="1"/>
          </p:cNvSpPr>
          <p:nvPr>
            <p:ph type="sldNum" sz="quarter" idx="12"/>
          </p:nvPr>
        </p:nvSpPr>
        <p:spPr>
          <a:xfrm>
            <a:off x="6566068" y="6145672"/>
            <a:ext cx="2133600" cy="337038"/>
          </a:xfrm>
        </p:spPr>
        <p:txBody>
          <a:bodyPr anchor="b" anchorCtr="0"/>
          <a:lstStyle>
            <a:lvl1pPr>
              <a:defRPr sz="923" smtClean="0">
                <a:solidFill>
                  <a:srgbClr val="004990"/>
                </a:solidFill>
              </a:defRPr>
            </a:lvl1pPr>
          </a:lstStyle>
          <a:p>
            <a:pPr defTabSz="844083">
              <a:defRPr/>
            </a:pPr>
            <a:fld id="{4C33AAD3-8822-43F9-993F-E7C3EBC2FF00}" type="slidenum">
              <a:rPr lang="nb-NO">
                <a:latin typeface="Calibri"/>
              </a:rPr>
              <a:pPr defTabSz="844083">
                <a:defRPr/>
              </a:pPr>
              <a:t>6</a:t>
            </a:fld>
            <a:endParaRPr lang="nb-NO" dirty="0">
              <a:latin typeface="Calibri"/>
            </a:endParaRPr>
          </a:p>
        </p:txBody>
      </p:sp>
      <p:graphicFrame>
        <p:nvGraphicFramePr>
          <p:cNvPr id="240" name="Chart 239">
            <a:extLst>
              <a:ext uri="{FF2B5EF4-FFF2-40B4-BE49-F238E27FC236}">
                <a16:creationId xmlns:a16="http://schemas.microsoft.com/office/drawing/2014/main" id="{BB462BFB-EC62-4362-B605-712B5893401A}"/>
              </a:ext>
            </a:extLst>
          </p:cNvPr>
          <p:cNvGraphicFramePr/>
          <p:nvPr>
            <p:custDataLst>
              <p:tags r:id="rId4"/>
            </p:custDataLst>
            <p:extLst>
              <p:ext uri="{D42A27DB-BD31-4B8C-83A1-F6EECF244321}">
                <p14:modId xmlns:p14="http://schemas.microsoft.com/office/powerpoint/2010/main" val="4034572893"/>
              </p:ext>
            </p:extLst>
          </p:nvPr>
        </p:nvGraphicFramePr>
        <p:xfrm>
          <a:off x="329712" y="2419351"/>
          <a:ext cx="3965331" cy="1441938"/>
        </p:xfrm>
        <a:graphic>
          <a:graphicData uri="http://schemas.openxmlformats.org/drawingml/2006/chart">
            <c:chart xmlns:c="http://schemas.openxmlformats.org/drawingml/2006/chart" xmlns:r="http://schemas.openxmlformats.org/officeDocument/2006/relationships" r:id="rId194"/>
          </a:graphicData>
        </a:graphic>
      </p:graphicFrame>
      <p:cxnSp>
        <p:nvCxnSpPr>
          <p:cNvPr id="159" name="Rett linje 158"/>
          <p:cNvCxnSpPr/>
          <p:nvPr>
            <p:custDataLst>
              <p:tags r:id="rId5"/>
            </p:custDataLst>
          </p:nvPr>
        </p:nvCxnSpPr>
        <p:spPr bwMode="auto">
          <a:xfrm>
            <a:off x="643304" y="2259623"/>
            <a:ext cx="3336681"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Rett linje 157"/>
          <p:cNvCxnSpPr/>
          <p:nvPr>
            <p:custDataLst>
              <p:tags r:id="rId6"/>
            </p:custDataLst>
          </p:nvPr>
        </p:nvCxnSpPr>
        <p:spPr bwMode="auto">
          <a:xfrm flipV="1">
            <a:off x="643304" y="2259623"/>
            <a:ext cx="0" cy="703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Rett linje 160"/>
          <p:cNvCxnSpPr/>
          <p:nvPr>
            <p:custDataLst>
              <p:tags r:id="rId7"/>
            </p:custDataLst>
          </p:nvPr>
        </p:nvCxnSpPr>
        <p:spPr bwMode="auto">
          <a:xfrm>
            <a:off x="3979985" y="2259623"/>
            <a:ext cx="0" cy="159727"/>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22" name="Plassholder for tekst 17"/>
          <p:cNvSpPr>
            <a:spLocks noGrp="1"/>
          </p:cNvSpPr>
          <p:nvPr>
            <p:custDataLst>
              <p:tags r:id="rId8"/>
            </p:custDataLst>
          </p:nvPr>
        </p:nvSpPr>
        <p:spPr bwMode="auto">
          <a:xfrm>
            <a:off x="531935"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C8C003B7-39AF-4B41-BB98-832BEB221A9E}" type="datetime'''''''''2''''''''''''''''''''''''01''''0'''''">
              <a:rPr lang="nb-NO" altLang="en-US" sz="831">
                <a:latin typeface="Calibri"/>
              </a:rPr>
              <a:pPr marL="0" indent="0" algn="ctr" defTabSz="844083">
                <a:spcBef>
                  <a:spcPct val="0"/>
                </a:spcBef>
                <a:spcAft>
                  <a:spcPct val="0"/>
                </a:spcAft>
                <a:buNone/>
                <a:defRPr/>
              </a:pPr>
              <a:t>2010</a:t>
            </a:fld>
            <a:endParaRPr lang="nb-NO" sz="831" dirty="0">
              <a:latin typeface="Calibri" panose="020F0502020204030204" pitchFamily="34" charset="0"/>
              <a:sym typeface="Calibri" panose="020F0502020204030204" pitchFamily="34" charset="0"/>
            </a:endParaRPr>
          </a:p>
        </p:txBody>
      </p:sp>
      <p:sp>
        <p:nvSpPr>
          <p:cNvPr id="154" name="Plassholder for tekst 2">
            <a:extLst>
              <a:ext uri="{FF2B5EF4-FFF2-40B4-BE49-F238E27FC236}">
                <a16:creationId xmlns:a16="http://schemas.microsoft.com/office/drawing/2014/main" id="{82189DF6-F294-4DBF-B9C4-C7719CE638AE}"/>
              </a:ext>
            </a:extLst>
          </p:cNvPr>
          <p:cNvSpPr>
            <a:spLocks noGrp="1"/>
          </p:cNvSpPr>
          <p:nvPr>
            <p:custDataLst>
              <p:tags r:id="rId9"/>
            </p:custDataLst>
          </p:nvPr>
        </p:nvSpPr>
        <p:spPr bwMode="gray">
          <a:xfrm>
            <a:off x="1403648" y="2492620"/>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A5DFA329-A812-4760-A1A1-0AB4459344C4}" type="datetime'''''''''''4'''''''',''''''''''''''''''8'''''''''''''''''''''">
              <a:rPr lang="nb-NO" altLang="en-US" sz="831">
                <a:latin typeface="Calibri"/>
                <a:sym typeface="+mn-lt"/>
              </a:rPr>
              <a:pPr marL="0" indent="0" algn="ctr" defTabSz="844083">
                <a:spcBef>
                  <a:spcPct val="0"/>
                </a:spcBef>
                <a:spcAft>
                  <a:spcPct val="0"/>
                </a:spcAft>
                <a:buNone/>
                <a:defRPr/>
              </a:pPr>
              <a:t>4,8</a:t>
            </a:fld>
            <a:endParaRPr lang="nb-NO" sz="831" dirty="0">
              <a:latin typeface="Calibri"/>
              <a:sym typeface="+mn-lt"/>
            </a:endParaRPr>
          </a:p>
        </p:txBody>
      </p:sp>
      <p:sp>
        <p:nvSpPr>
          <p:cNvPr id="257" name="Plassholder for tekst 17"/>
          <p:cNvSpPr>
            <a:spLocks noGrp="1"/>
          </p:cNvSpPr>
          <p:nvPr>
            <p:custDataLst>
              <p:tags r:id="rId10"/>
            </p:custDataLst>
          </p:nvPr>
        </p:nvSpPr>
        <p:spPr bwMode="auto">
          <a:xfrm>
            <a:off x="1828982"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E1D238F-1C1F-402E-93CD-56C3B15693B4}" type="datetime'''''''''''''''''''''2''''01''''''''''3'">
              <a:rPr 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2013</a:t>
            </a:fld>
            <a:endParaRPr lang="nb-NO" sz="831" dirty="0">
              <a:latin typeface="Calibri" panose="020F0502020204030204" pitchFamily="34" charset="0"/>
              <a:sym typeface="Calibri" panose="020F0502020204030204" pitchFamily="34" charset="0"/>
            </a:endParaRPr>
          </a:p>
        </p:txBody>
      </p:sp>
      <p:sp>
        <p:nvSpPr>
          <p:cNvPr id="152" name="Plassholder for tekst 2">
            <a:extLst>
              <a:ext uri="{FF2B5EF4-FFF2-40B4-BE49-F238E27FC236}">
                <a16:creationId xmlns:a16="http://schemas.microsoft.com/office/drawing/2014/main" id="{08B00451-EAA7-4196-949D-15E5BA8EEC25}"/>
              </a:ext>
            </a:extLst>
          </p:cNvPr>
          <p:cNvSpPr>
            <a:spLocks noGrp="1"/>
          </p:cNvSpPr>
          <p:nvPr>
            <p:custDataLst>
              <p:tags r:id="rId11"/>
            </p:custDataLst>
          </p:nvPr>
        </p:nvSpPr>
        <p:spPr bwMode="gray">
          <a:xfrm>
            <a:off x="971600" y="2514601"/>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B8D2CA08-4026-499E-ACCE-EA1F33FC5002}" type="datetime'''''''''''''''''''4'''''''''''''''''''''''''''',9'''''''''''">
              <a:rPr lang="nb-NO" altLang="en-US" sz="831">
                <a:latin typeface="Calibri"/>
                <a:sym typeface="+mn-lt"/>
              </a:rPr>
              <a:pPr marL="0" indent="0" algn="ctr" defTabSz="844083">
                <a:spcBef>
                  <a:spcPct val="0"/>
                </a:spcBef>
                <a:spcAft>
                  <a:spcPct val="0"/>
                </a:spcAft>
                <a:buNone/>
                <a:defRPr/>
              </a:pPr>
              <a:t>4,9</a:t>
            </a:fld>
            <a:endParaRPr lang="nb-NO" sz="831" dirty="0">
              <a:latin typeface="Calibri"/>
              <a:sym typeface="+mn-lt"/>
            </a:endParaRPr>
          </a:p>
        </p:txBody>
      </p:sp>
      <p:sp>
        <p:nvSpPr>
          <p:cNvPr id="151" name="Plassholder for tekst 2">
            <a:extLst>
              <a:ext uri="{FF2B5EF4-FFF2-40B4-BE49-F238E27FC236}">
                <a16:creationId xmlns:a16="http://schemas.microsoft.com/office/drawing/2014/main" id="{8E4A1E5F-DF60-4638-92CB-C277ED4DE52B}"/>
              </a:ext>
            </a:extLst>
          </p:cNvPr>
          <p:cNvSpPr>
            <a:spLocks noGrp="1"/>
          </p:cNvSpPr>
          <p:nvPr>
            <p:custDataLst>
              <p:tags r:id="rId12"/>
            </p:custDataLst>
          </p:nvPr>
        </p:nvSpPr>
        <p:spPr bwMode="gray">
          <a:xfrm>
            <a:off x="973678" y="3149113"/>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EC567493-62D9-4ABA-B1C3-847D2B3D463B}" type="datetime'''''4''''''''''''''''''''''5'',''''''''''''5'">
              <a:rPr lang="nb-NO" altLang="en-US" sz="831">
                <a:solidFill>
                  <a:prstClr val="white"/>
                </a:solidFill>
                <a:latin typeface="Calibri"/>
                <a:sym typeface="+mn-lt"/>
              </a:rPr>
              <a:pPr marL="0" indent="0" algn="ctr" defTabSz="844083">
                <a:spcBef>
                  <a:spcPct val="0"/>
                </a:spcBef>
                <a:spcAft>
                  <a:spcPct val="0"/>
                </a:spcAft>
                <a:buNone/>
                <a:defRPr/>
              </a:pPr>
              <a:t>45,5</a:t>
            </a:fld>
            <a:endParaRPr lang="nb-NO" sz="831" dirty="0">
              <a:solidFill>
                <a:prstClr val="white"/>
              </a:solidFill>
              <a:latin typeface="Calibri"/>
              <a:sym typeface="+mn-lt"/>
            </a:endParaRPr>
          </a:p>
        </p:txBody>
      </p:sp>
      <p:sp>
        <p:nvSpPr>
          <p:cNvPr id="153" name="Plassholder for tekst 2">
            <a:extLst>
              <a:ext uri="{FF2B5EF4-FFF2-40B4-BE49-F238E27FC236}">
                <a16:creationId xmlns:a16="http://schemas.microsoft.com/office/drawing/2014/main" id="{B77D1B17-8BE7-4245-8CA5-5EB52A9069EE}"/>
              </a:ext>
            </a:extLst>
          </p:cNvPr>
          <p:cNvSpPr>
            <a:spLocks noGrp="1"/>
          </p:cNvSpPr>
          <p:nvPr>
            <p:custDataLst>
              <p:tags r:id="rId13"/>
            </p:custDataLst>
          </p:nvPr>
        </p:nvSpPr>
        <p:spPr bwMode="gray">
          <a:xfrm>
            <a:off x="1331640" y="3137389"/>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992654EB-377B-4585-954C-11C9C8A079B5}" type="datetime'''''''''''4''''6'''''''''''',4'''''''''''''''''''''''''''">
              <a:rPr lang="nb-NO" altLang="en-US" sz="831">
                <a:solidFill>
                  <a:prstClr val="white"/>
                </a:solidFill>
                <a:latin typeface="Calibri"/>
                <a:sym typeface="+mn-lt"/>
              </a:rPr>
              <a:pPr marL="0" indent="0" algn="ctr" defTabSz="844083">
                <a:spcBef>
                  <a:spcPct val="0"/>
                </a:spcBef>
                <a:spcAft>
                  <a:spcPct val="0"/>
                </a:spcAft>
                <a:buNone/>
                <a:defRPr/>
              </a:pPr>
              <a:t>46,4</a:t>
            </a:fld>
            <a:endParaRPr lang="nb-NO" sz="831" dirty="0">
              <a:solidFill>
                <a:prstClr val="white"/>
              </a:solidFill>
              <a:latin typeface="Calibri"/>
              <a:sym typeface="+mn-lt"/>
            </a:endParaRPr>
          </a:p>
        </p:txBody>
      </p:sp>
      <p:sp>
        <p:nvSpPr>
          <p:cNvPr id="164" name="Plassholder for tekst 2">
            <a:extLst>
              <a:ext uri="{FF2B5EF4-FFF2-40B4-BE49-F238E27FC236}">
                <a16:creationId xmlns:a16="http://schemas.microsoft.com/office/drawing/2014/main" id="{EBAF79E1-0E26-47A4-A87C-56EAB6E73209}"/>
              </a:ext>
            </a:extLst>
          </p:cNvPr>
          <p:cNvSpPr>
            <a:spLocks noGrp="1"/>
          </p:cNvSpPr>
          <p:nvPr>
            <p:custDataLst>
              <p:tags r:id="rId14"/>
            </p:custDataLst>
          </p:nvPr>
        </p:nvSpPr>
        <p:spPr bwMode="gray">
          <a:xfrm>
            <a:off x="3059832" y="2545374"/>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FC05C72E-F697-426B-9E05-57AC029C185D}" type="datetime'''''4,''''''''''''''''''''''''''6'">
              <a:rPr lang="nb-NO" altLang="en-US" sz="831">
                <a:latin typeface="Calibri"/>
                <a:sym typeface="+mn-lt"/>
              </a:rPr>
              <a:pPr marL="0" indent="0" algn="ctr" defTabSz="844083">
                <a:spcBef>
                  <a:spcPct val="0"/>
                </a:spcBef>
                <a:spcAft>
                  <a:spcPct val="0"/>
                </a:spcAft>
                <a:buNone/>
                <a:defRPr/>
              </a:pPr>
              <a:t>4,6</a:t>
            </a:fld>
            <a:endParaRPr lang="nb-NO" sz="831" dirty="0">
              <a:latin typeface="Calibri"/>
              <a:sym typeface="+mn-lt"/>
            </a:endParaRPr>
          </a:p>
        </p:txBody>
      </p:sp>
      <p:sp>
        <p:nvSpPr>
          <p:cNvPr id="324" name="Plassholder for tekst 17"/>
          <p:cNvSpPr>
            <a:spLocks noGrp="1"/>
          </p:cNvSpPr>
          <p:nvPr>
            <p:custDataLst>
              <p:tags r:id="rId15"/>
            </p:custDataLst>
          </p:nvPr>
        </p:nvSpPr>
        <p:spPr bwMode="auto">
          <a:xfrm>
            <a:off x="1331640"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95A51275-BD75-4F8C-A0D6-55144386042A}" type="datetime'''''''''''''''''''''''''''''''''''2''0''1''''''''''''''2'">
              <a:rPr lang="nb-NO" altLang="en-US" sz="831">
                <a:latin typeface="Calibri"/>
              </a:rPr>
              <a:pPr marL="0" indent="0" algn="ctr" defTabSz="844083">
                <a:spcBef>
                  <a:spcPct val="0"/>
                </a:spcBef>
                <a:spcAft>
                  <a:spcPct val="0"/>
                </a:spcAft>
                <a:buNone/>
                <a:defRPr/>
              </a:pPr>
              <a:t>2012</a:t>
            </a:fld>
            <a:endParaRPr lang="nb-NO" sz="831" dirty="0">
              <a:latin typeface="Calibri" panose="020F0502020204030204" pitchFamily="34" charset="0"/>
              <a:sym typeface="Calibri" panose="020F0502020204030204" pitchFamily="34" charset="0"/>
            </a:endParaRPr>
          </a:p>
        </p:txBody>
      </p:sp>
      <p:sp>
        <p:nvSpPr>
          <p:cNvPr id="313" name="Plassholder for tekst 18"/>
          <p:cNvSpPr>
            <a:spLocks noGrp="1"/>
          </p:cNvSpPr>
          <p:nvPr>
            <p:custDataLst>
              <p:tags r:id="rId16"/>
            </p:custDataLst>
          </p:nvPr>
        </p:nvSpPr>
        <p:spPr bwMode="auto">
          <a:xfrm>
            <a:off x="2195736"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DDF5083-37DF-4311-A916-E7F4920E1F91}" type="datetime'''2''''''''''''0''''''''1''''''''''''''''''''''''''''''''4'''">
              <a:rPr lang="nb-NO" altLang="en-US" sz="831">
                <a:latin typeface="Calibri"/>
              </a:rPr>
              <a:pPr marL="0" indent="0" algn="ctr" defTabSz="844083">
                <a:spcBef>
                  <a:spcPct val="0"/>
                </a:spcBef>
                <a:spcAft>
                  <a:spcPct val="0"/>
                </a:spcAft>
                <a:buNone/>
                <a:defRPr/>
              </a:pPr>
              <a:t>2014</a:t>
            </a:fld>
            <a:endParaRPr lang="nb-NO" sz="831" dirty="0">
              <a:latin typeface="Calibri" panose="020F0502020204030204" pitchFamily="34" charset="0"/>
              <a:sym typeface="Calibri" panose="020F0502020204030204" pitchFamily="34" charset="0"/>
            </a:endParaRPr>
          </a:p>
        </p:txBody>
      </p:sp>
      <p:sp>
        <p:nvSpPr>
          <p:cNvPr id="337" name="Plassholder for tekst 2"/>
          <p:cNvSpPr>
            <a:spLocks noGrp="1"/>
          </p:cNvSpPr>
          <p:nvPr>
            <p:custDataLst>
              <p:tags r:id="rId17"/>
            </p:custDataLst>
          </p:nvPr>
        </p:nvSpPr>
        <p:spPr bwMode="gray">
          <a:xfrm>
            <a:off x="1835696" y="2520462"/>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CD8B985E-CD9D-41D3-A129-B34EA73325C6}" type="datetime'''''''''''4'''''''''''''''''''''',''''''3'''''''''">
              <a:rPr lang="nb-NO" altLang="en-US" sz="831">
                <a:latin typeface="Calibri"/>
                <a:sym typeface="+mn-lt"/>
              </a:rPr>
              <a:pPr marL="0" indent="0" algn="ctr" defTabSz="844083">
                <a:spcBef>
                  <a:spcPct val="0"/>
                </a:spcBef>
                <a:spcAft>
                  <a:spcPct val="0"/>
                </a:spcAft>
                <a:buNone/>
                <a:defRPr/>
              </a:pPr>
              <a:t>4,3</a:t>
            </a:fld>
            <a:endParaRPr lang="nb-NO" sz="831" dirty="0">
              <a:latin typeface="Calibri"/>
              <a:sym typeface="+mn-lt"/>
            </a:endParaRPr>
          </a:p>
        </p:txBody>
      </p:sp>
      <p:sp>
        <p:nvSpPr>
          <p:cNvPr id="155" name="Plassholder for tekst 2">
            <a:extLst>
              <a:ext uri="{FF2B5EF4-FFF2-40B4-BE49-F238E27FC236}">
                <a16:creationId xmlns:a16="http://schemas.microsoft.com/office/drawing/2014/main" id="{0939E475-DD1E-4BA4-A3CA-22973A614FD9}"/>
              </a:ext>
            </a:extLst>
          </p:cNvPr>
          <p:cNvSpPr>
            <a:spLocks noGrp="1"/>
          </p:cNvSpPr>
          <p:nvPr>
            <p:custDataLst>
              <p:tags r:id="rId18"/>
            </p:custDataLst>
          </p:nvPr>
        </p:nvSpPr>
        <p:spPr bwMode="gray">
          <a:xfrm>
            <a:off x="1763688" y="3147647"/>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A203BA06-FB08-472F-930B-7251E17E7F4C}" type="datetime'45'''''''''''''''''''''''',''''''''''''5'''''">
              <a:rPr lang="nb-NO" altLang="en-US" sz="831">
                <a:solidFill>
                  <a:prstClr val="white"/>
                </a:solidFill>
                <a:latin typeface="Calibri"/>
                <a:sym typeface="+mn-lt"/>
              </a:rPr>
              <a:pPr marL="0" indent="0" algn="ctr" defTabSz="844083">
                <a:spcBef>
                  <a:spcPct val="0"/>
                </a:spcBef>
                <a:spcAft>
                  <a:spcPct val="0"/>
                </a:spcAft>
                <a:buNone/>
                <a:defRPr/>
              </a:pPr>
              <a:t>45,5</a:t>
            </a:fld>
            <a:endParaRPr lang="nb-NO" sz="831" dirty="0">
              <a:solidFill>
                <a:prstClr val="white"/>
              </a:solidFill>
              <a:latin typeface="Calibri"/>
              <a:sym typeface="+mn-lt"/>
            </a:endParaRPr>
          </a:p>
        </p:txBody>
      </p:sp>
      <p:sp>
        <p:nvSpPr>
          <p:cNvPr id="157" name="Plassholder for tekst 2">
            <a:extLst>
              <a:ext uri="{FF2B5EF4-FFF2-40B4-BE49-F238E27FC236}">
                <a16:creationId xmlns:a16="http://schemas.microsoft.com/office/drawing/2014/main" id="{053C7BE1-449B-477D-B7A7-047C3AE806BB}"/>
              </a:ext>
            </a:extLst>
          </p:cNvPr>
          <p:cNvSpPr>
            <a:spLocks noGrp="1"/>
          </p:cNvSpPr>
          <p:nvPr>
            <p:custDataLst>
              <p:tags r:id="rId19"/>
            </p:custDataLst>
          </p:nvPr>
        </p:nvSpPr>
        <p:spPr bwMode="gray">
          <a:xfrm>
            <a:off x="2267744" y="2536582"/>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42D18B7-A31E-484E-BC8F-E422B6AE7A3F}" type="datetime'''''''''''''''''4'''''''''',''''''''''''''''''''''''''''3'''">
              <a:rPr lang="nb-NO" altLang="en-US" sz="831">
                <a:latin typeface="Calibri"/>
                <a:sym typeface="+mn-lt"/>
              </a:rPr>
              <a:pPr marL="0" indent="0" algn="ctr" defTabSz="844083">
                <a:spcBef>
                  <a:spcPct val="0"/>
                </a:spcBef>
                <a:spcAft>
                  <a:spcPct val="0"/>
                </a:spcAft>
                <a:buNone/>
                <a:defRPr/>
              </a:pPr>
              <a:t>4,3</a:t>
            </a:fld>
            <a:endParaRPr lang="nb-NO" sz="831" dirty="0">
              <a:latin typeface="Calibri"/>
              <a:sym typeface="+mn-lt"/>
            </a:endParaRPr>
          </a:p>
        </p:txBody>
      </p:sp>
      <p:sp>
        <p:nvSpPr>
          <p:cNvPr id="156" name="Plassholder for tekst 2">
            <a:extLst>
              <a:ext uri="{FF2B5EF4-FFF2-40B4-BE49-F238E27FC236}">
                <a16:creationId xmlns:a16="http://schemas.microsoft.com/office/drawing/2014/main" id="{8A952FA3-6914-4A75-8D01-2571288ADE4B}"/>
              </a:ext>
            </a:extLst>
          </p:cNvPr>
          <p:cNvSpPr>
            <a:spLocks noGrp="1"/>
          </p:cNvSpPr>
          <p:nvPr>
            <p:custDataLst>
              <p:tags r:id="rId20"/>
            </p:custDataLst>
          </p:nvPr>
        </p:nvSpPr>
        <p:spPr bwMode="gray">
          <a:xfrm>
            <a:off x="2195736" y="3156439"/>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2EA2FF95-C18A-4689-BFD2-84F43610F877}" type="datetime'''''''''''4''''''''''''4'''''''',''''''''''''''''9'''''''">
              <a:rPr lang="nb-NO" altLang="en-US" sz="831">
                <a:solidFill>
                  <a:prstClr val="white"/>
                </a:solidFill>
                <a:latin typeface="Calibri"/>
                <a:sym typeface="+mn-lt"/>
              </a:rPr>
              <a:pPr marL="0" indent="0" algn="ctr" defTabSz="844083">
                <a:spcBef>
                  <a:spcPct val="0"/>
                </a:spcBef>
                <a:spcAft>
                  <a:spcPct val="0"/>
                </a:spcAft>
                <a:buNone/>
                <a:defRPr/>
              </a:pPr>
              <a:t>44,9</a:t>
            </a:fld>
            <a:endParaRPr lang="nb-NO" sz="831" dirty="0">
              <a:solidFill>
                <a:prstClr val="white"/>
              </a:solidFill>
              <a:latin typeface="Calibri"/>
              <a:sym typeface="+mn-lt"/>
            </a:endParaRPr>
          </a:p>
        </p:txBody>
      </p:sp>
      <p:sp>
        <p:nvSpPr>
          <p:cNvPr id="162" name="Plassholder for tekst 2">
            <a:extLst>
              <a:ext uri="{FF2B5EF4-FFF2-40B4-BE49-F238E27FC236}">
                <a16:creationId xmlns:a16="http://schemas.microsoft.com/office/drawing/2014/main" id="{B1C79678-DC2F-47F9-B2D1-A5D888DE70D9}"/>
              </a:ext>
            </a:extLst>
          </p:cNvPr>
          <p:cNvSpPr>
            <a:spLocks noGrp="1"/>
          </p:cNvSpPr>
          <p:nvPr>
            <p:custDataLst>
              <p:tags r:id="rId21"/>
            </p:custDataLst>
          </p:nvPr>
        </p:nvSpPr>
        <p:spPr bwMode="gray">
          <a:xfrm>
            <a:off x="2627784" y="2520462"/>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B9B023B8-80A6-441F-A1EA-EEA4B7D4562B}" type="datetime'''4'''''''''',5'''''''''''''''''''''''''''''''''''''''">
              <a:rPr lang="nb-NO" altLang="en-US" sz="831">
                <a:latin typeface="Calibri"/>
                <a:sym typeface="+mn-lt"/>
              </a:rPr>
              <a:pPr marL="0" indent="0" algn="ctr" defTabSz="844083">
                <a:spcBef>
                  <a:spcPct val="0"/>
                </a:spcBef>
                <a:spcAft>
                  <a:spcPct val="0"/>
                </a:spcAft>
                <a:buNone/>
                <a:defRPr/>
              </a:pPr>
              <a:t>4,5</a:t>
            </a:fld>
            <a:endParaRPr lang="nb-NO" sz="831" dirty="0">
              <a:latin typeface="Calibri"/>
              <a:sym typeface="+mn-lt"/>
            </a:endParaRPr>
          </a:p>
        </p:txBody>
      </p:sp>
      <p:sp>
        <p:nvSpPr>
          <p:cNvPr id="150" name="Plassholder for tekst 2">
            <a:extLst>
              <a:ext uri="{FF2B5EF4-FFF2-40B4-BE49-F238E27FC236}">
                <a16:creationId xmlns:a16="http://schemas.microsoft.com/office/drawing/2014/main" id="{3513D774-E9D4-4A6D-8BDC-DE7CDDBEEB94}"/>
              </a:ext>
            </a:extLst>
          </p:cNvPr>
          <p:cNvSpPr>
            <a:spLocks noGrp="1"/>
          </p:cNvSpPr>
          <p:nvPr>
            <p:custDataLst>
              <p:tags r:id="rId22"/>
            </p:custDataLst>
          </p:nvPr>
        </p:nvSpPr>
        <p:spPr bwMode="gray">
          <a:xfrm>
            <a:off x="562708" y="2511670"/>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81A2B6CC-5ACE-4151-995E-03D69473A204}" type="datetime'''''''''''''''''''''''''''''''''4'''''''''''''''''',8'''">
              <a:rPr lang="nb-NO" altLang="en-US" sz="831">
                <a:latin typeface="Calibri"/>
                <a:sym typeface="+mn-lt"/>
              </a:rPr>
              <a:pPr marL="0" indent="0" algn="ctr" defTabSz="844083">
                <a:spcBef>
                  <a:spcPct val="0"/>
                </a:spcBef>
                <a:spcAft>
                  <a:spcPct val="0"/>
                </a:spcAft>
                <a:buNone/>
                <a:defRPr/>
              </a:pPr>
              <a:t>4,8</a:t>
            </a:fld>
            <a:endParaRPr lang="nb-NO" sz="831" dirty="0">
              <a:latin typeface="Calibri"/>
              <a:sym typeface="+mn-lt"/>
            </a:endParaRPr>
          </a:p>
        </p:txBody>
      </p:sp>
      <p:sp>
        <p:nvSpPr>
          <p:cNvPr id="390" name="Plassholder for tekst 2"/>
          <p:cNvSpPr>
            <a:spLocks noGrp="1"/>
          </p:cNvSpPr>
          <p:nvPr>
            <p:custDataLst>
              <p:tags r:id="rId23"/>
            </p:custDataLst>
          </p:nvPr>
        </p:nvSpPr>
        <p:spPr bwMode="gray">
          <a:xfrm>
            <a:off x="3059832" y="2401766"/>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DB3E1BB7-2F36-4B31-8421-DC4B03ADAD4E}" type="datetime'4''''''''''''9'''''''''''''''''''''''''''',''0'''">
              <a:rPr lang="en-GB" altLang="en-US" sz="831">
                <a:latin typeface="Calibri"/>
              </a:rPr>
              <a:pPr marL="0" indent="0" algn="ctr" defTabSz="844083">
                <a:spcBef>
                  <a:spcPct val="0"/>
                </a:spcBef>
                <a:spcAft>
                  <a:spcPct val="0"/>
                </a:spcAft>
                <a:buNone/>
                <a:defRPr/>
              </a:pPr>
              <a:t>49,0</a:t>
            </a:fld>
            <a:endParaRPr lang="en-GB" sz="831" dirty="0">
              <a:latin typeface="Calibri"/>
              <a:sym typeface="+mn-lt"/>
            </a:endParaRPr>
          </a:p>
        </p:txBody>
      </p:sp>
      <p:sp>
        <p:nvSpPr>
          <p:cNvPr id="199" name="Plassholder for tekst 2">
            <a:extLst>
              <a:ext uri="{FF2B5EF4-FFF2-40B4-BE49-F238E27FC236}">
                <a16:creationId xmlns:a16="http://schemas.microsoft.com/office/drawing/2014/main" id="{8C9EA859-3A1D-4508-BC80-820909CEF8A8}"/>
              </a:ext>
            </a:extLst>
          </p:cNvPr>
          <p:cNvSpPr>
            <a:spLocks noGrp="1"/>
          </p:cNvSpPr>
          <p:nvPr>
            <p:custDataLst>
              <p:tags r:id="rId24"/>
            </p:custDataLst>
          </p:nvPr>
        </p:nvSpPr>
        <p:spPr bwMode="gray">
          <a:xfrm>
            <a:off x="3491880" y="3187213"/>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CC0B0B6-A341-4E51-B517-C105524BCAEE}" type="datetime'''''''''''''''''''''''''''''''''''''''''4''''''''''2,''''''4'">
              <a:rPr lang="nb-NO" altLang="en-US" sz="831">
                <a:solidFill>
                  <a:prstClr val="white"/>
                </a:solidFill>
                <a:latin typeface="Calibri"/>
                <a:sym typeface="+mn-lt"/>
              </a:rPr>
              <a:pPr marL="0" indent="0" algn="ctr" defTabSz="844083">
                <a:spcBef>
                  <a:spcPct val="0"/>
                </a:spcBef>
                <a:spcAft>
                  <a:spcPct val="0"/>
                </a:spcAft>
                <a:buNone/>
                <a:defRPr/>
              </a:pPr>
              <a:t>42,4</a:t>
            </a:fld>
            <a:endParaRPr lang="nb-NO" sz="831" dirty="0">
              <a:solidFill>
                <a:prstClr val="white"/>
              </a:solidFill>
              <a:latin typeface="Calibri"/>
              <a:sym typeface="+mn-lt"/>
            </a:endParaRPr>
          </a:p>
        </p:txBody>
      </p:sp>
      <p:sp>
        <p:nvSpPr>
          <p:cNvPr id="366" name="Plassholder for tekst 18"/>
          <p:cNvSpPr>
            <a:spLocks noGrp="1"/>
          </p:cNvSpPr>
          <p:nvPr>
            <p:custDataLst>
              <p:tags r:id="rId25"/>
            </p:custDataLst>
          </p:nvPr>
        </p:nvSpPr>
        <p:spPr bwMode="auto">
          <a:xfrm>
            <a:off x="2627784"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EDA842E5-C7B4-4C45-96C4-B88250369955}" type="datetime'''2''''''0''''''''1''''''''''''''''''''5'''''''''''''''">
              <a:rPr lang="nb-NO" altLang="en-US" sz="831">
                <a:latin typeface="Calibri"/>
              </a:rPr>
              <a:pPr marL="0" indent="0" algn="ctr" defTabSz="844083">
                <a:spcBef>
                  <a:spcPct val="0"/>
                </a:spcBef>
                <a:spcAft>
                  <a:spcPct val="0"/>
                </a:spcAft>
                <a:buNone/>
                <a:defRPr/>
              </a:pPr>
              <a:t>2015</a:t>
            </a:fld>
            <a:endParaRPr lang="nb-NO" sz="831" dirty="0">
              <a:latin typeface="Calibri" panose="020F0502020204030204" pitchFamily="34" charset="0"/>
              <a:sym typeface="Calibri" panose="020F0502020204030204" pitchFamily="34" charset="0"/>
            </a:endParaRPr>
          </a:p>
        </p:txBody>
      </p:sp>
      <p:sp>
        <p:nvSpPr>
          <p:cNvPr id="163" name="Plassholder for tekst 2">
            <a:extLst>
              <a:ext uri="{FF2B5EF4-FFF2-40B4-BE49-F238E27FC236}">
                <a16:creationId xmlns:a16="http://schemas.microsoft.com/office/drawing/2014/main" id="{D74D8A35-D426-487C-9B55-716FB82FB523}"/>
              </a:ext>
            </a:extLst>
          </p:cNvPr>
          <p:cNvSpPr>
            <a:spLocks noGrp="1"/>
          </p:cNvSpPr>
          <p:nvPr>
            <p:custDataLst>
              <p:tags r:id="rId26"/>
            </p:custDataLst>
          </p:nvPr>
        </p:nvSpPr>
        <p:spPr bwMode="gray">
          <a:xfrm>
            <a:off x="3059832" y="3162301"/>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2D85ACEA-D3E2-4414-A4A2-A566604B17FD}" type="datetime'44,''''4'''''''''''''">
              <a:rPr lang="nb-NO" altLang="en-US" sz="831">
                <a:solidFill>
                  <a:prstClr val="white"/>
                </a:solidFill>
                <a:latin typeface="Calibri"/>
                <a:sym typeface="+mn-lt"/>
              </a:rPr>
              <a:pPr marL="0" indent="0" algn="ctr" defTabSz="844083">
                <a:spcBef>
                  <a:spcPct val="0"/>
                </a:spcBef>
                <a:spcAft>
                  <a:spcPct val="0"/>
                </a:spcAft>
                <a:buNone/>
                <a:defRPr/>
              </a:pPr>
              <a:t>44,4</a:t>
            </a:fld>
            <a:endParaRPr lang="nb-NO" sz="831" dirty="0">
              <a:solidFill>
                <a:prstClr val="white"/>
              </a:solidFill>
              <a:latin typeface="Calibri"/>
              <a:sym typeface="+mn-lt"/>
            </a:endParaRPr>
          </a:p>
        </p:txBody>
      </p:sp>
      <p:sp>
        <p:nvSpPr>
          <p:cNvPr id="370" name="Plassholder for tekst 18"/>
          <p:cNvSpPr>
            <a:spLocks noGrp="1"/>
          </p:cNvSpPr>
          <p:nvPr>
            <p:custDataLst>
              <p:tags r:id="rId27"/>
            </p:custDataLst>
          </p:nvPr>
        </p:nvSpPr>
        <p:spPr bwMode="auto">
          <a:xfrm>
            <a:off x="3059832"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21658B24-3902-4AED-94B8-BD3DA25015E2}" type="datetime'''''''''''2''''0''''''''''''''''''1''6'''''''''''''''''">
              <a:rPr lang="nb-NO" altLang="en-US" sz="831">
                <a:latin typeface="Calibri"/>
              </a:rPr>
              <a:pPr marL="0" indent="0" algn="ctr" defTabSz="844083">
                <a:spcBef>
                  <a:spcPct val="0"/>
                </a:spcBef>
                <a:spcAft>
                  <a:spcPct val="0"/>
                </a:spcAft>
                <a:buNone/>
                <a:defRPr/>
              </a:pPr>
              <a:t>2016</a:t>
            </a:fld>
            <a:endParaRPr lang="nb-NO" sz="831" dirty="0">
              <a:latin typeface="Calibri" panose="020F0502020204030204" pitchFamily="34" charset="0"/>
              <a:sym typeface="Calibri" panose="020F0502020204030204" pitchFamily="34" charset="0"/>
            </a:endParaRPr>
          </a:p>
        </p:txBody>
      </p:sp>
      <p:sp>
        <p:nvSpPr>
          <p:cNvPr id="200" name="Plassholder for tekst 2">
            <a:extLst>
              <a:ext uri="{FF2B5EF4-FFF2-40B4-BE49-F238E27FC236}">
                <a16:creationId xmlns:a16="http://schemas.microsoft.com/office/drawing/2014/main" id="{43480545-5FC6-4339-92D0-F9CBBB9542E3}"/>
              </a:ext>
            </a:extLst>
          </p:cNvPr>
          <p:cNvSpPr>
            <a:spLocks noGrp="1"/>
          </p:cNvSpPr>
          <p:nvPr>
            <p:custDataLst>
              <p:tags r:id="rId28"/>
            </p:custDataLst>
          </p:nvPr>
        </p:nvSpPr>
        <p:spPr bwMode="gray">
          <a:xfrm>
            <a:off x="3491880" y="2596662"/>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7D3667F-8CE5-4E0B-B49A-E66A7807CDBB}" type="datetime'4'',''''''5'''''''''''">
              <a:rPr lang="nb-NO" altLang="en-US" sz="831">
                <a:latin typeface="Calibri"/>
                <a:sym typeface="+mn-lt"/>
              </a:rPr>
              <a:pPr marL="0" indent="0" algn="ctr" defTabSz="844083">
                <a:spcBef>
                  <a:spcPct val="0"/>
                </a:spcBef>
                <a:spcAft>
                  <a:spcPct val="0"/>
                </a:spcAft>
                <a:buNone/>
                <a:defRPr/>
              </a:pPr>
              <a:t>4,5</a:t>
            </a:fld>
            <a:endParaRPr lang="nb-NO" sz="831" dirty="0">
              <a:latin typeface="Calibri"/>
              <a:sym typeface="+mn-lt"/>
            </a:endParaRPr>
          </a:p>
        </p:txBody>
      </p:sp>
      <p:sp>
        <p:nvSpPr>
          <p:cNvPr id="195" name="Plassholder for tekst 18">
            <a:extLst>
              <a:ext uri="{FF2B5EF4-FFF2-40B4-BE49-F238E27FC236}">
                <a16:creationId xmlns:a16="http://schemas.microsoft.com/office/drawing/2014/main" id="{9961A443-72E5-438F-8004-D351A90C542A}"/>
              </a:ext>
            </a:extLst>
          </p:cNvPr>
          <p:cNvSpPr>
            <a:spLocks noGrp="1"/>
          </p:cNvSpPr>
          <p:nvPr>
            <p:custDataLst>
              <p:tags r:id="rId29"/>
            </p:custDataLst>
          </p:nvPr>
        </p:nvSpPr>
        <p:spPr bwMode="auto">
          <a:xfrm>
            <a:off x="3491880"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E5D73D4F-CF68-4F13-BA82-059EEBA9F9AE}" type="datetime'''''''''''''''''''2''''''''''''''''''''''''''''0''17'''''''">
              <a:rPr lang="nb-NO" altLang="en-US" sz="831">
                <a:latin typeface="Calibri"/>
              </a:rPr>
              <a:pPr marL="0" indent="0" algn="ctr" defTabSz="844083">
                <a:spcBef>
                  <a:spcPct val="0"/>
                </a:spcBef>
                <a:spcAft>
                  <a:spcPct val="0"/>
                </a:spcAft>
                <a:buNone/>
                <a:defRPr/>
              </a:pPr>
              <a:t>2017</a:t>
            </a:fld>
            <a:endParaRPr lang="nb-NO" sz="831" dirty="0">
              <a:latin typeface="Calibri" panose="020F0502020204030204" pitchFamily="34" charset="0"/>
              <a:sym typeface="Calibri" panose="020F0502020204030204" pitchFamily="34" charset="0"/>
            </a:endParaRPr>
          </a:p>
        </p:txBody>
      </p:sp>
      <p:sp>
        <p:nvSpPr>
          <p:cNvPr id="106" name="Rektangel 105"/>
          <p:cNvSpPr/>
          <p:nvPr>
            <p:custDataLst>
              <p:tags r:id="rId30"/>
            </p:custDataLst>
          </p:nvPr>
        </p:nvSpPr>
        <p:spPr bwMode="gray">
          <a:xfrm>
            <a:off x="541630" y="2348880"/>
            <a:ext cx="213946"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defRPr/>
            </a:pPr>
            <a:fld id="{5C436A6B-9DDD-4198-87E6-2BA2F716AED9}" type="datetime'50'''',''''''''4'''''''''''">
              <a:rPr lang="en-US" altLang="en-US" sz="831">
                <a:solidFill>
                  <a:srgbClr val="004489"/>
                </a:solidFill>
                <a:latin typeface="Calibri"/>
              </a:rPr>
              <a:pPr algn="ctr" defTabSz="844083" fontAlgn="auto">
                <a:defRPr/>
              </a:pPr>
              <a:t>50,4</a:t>
            </a:fld>
            <a:endParaRPr lang="nb-NO" sz="831" dirty="0">
              <a:solidFill>
                <a:srgbClr val="004489"/>
              </a:solidFill>
              <a:latin typeface="Calibri"/>
              <a:sym typeface="Calibri"/>
            </a:endParaRPr>
          </a:p>
        </p:txBody>
      </p:sp>
      <p:sp>
        <p:nvSpPr>
          <p:cNvPr id="323" name="Plassholder for tekst 17"/>
          <p:cNvSpPr>
            <a:spLocks noGrp="1"/>
          </p:cNvSpPr>
          <p:nvPr>
            <p:custDataLst>
              <p:tags r:id="rId31"/>
            </p:custDataLst>
          </p:nvPr>
        </p:nvSpPr>
        <p:spPr bwMode="auto">
          <a:xfrm>
            <a:off x="971600"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FBDAFA09-6BCC-4696-A3F1-2A1A4C1E4364}" type="datetime'''''''2''''01''''''''''''''''''''''''1'''''''''">
              <a:rPr lang="nb-NO" altLang="en-US" sz="831">
                <a:latin typeface="Calibri"/>
              </a:rPr>
              <a:pPr marL="0" indent="0" algn="ctr" defTabSz="844083">
                <a:spcBef>
                  <a:spcPct val="0"/>
                </a:spcBef>
                <a:spcAft>
                  <a:spcPct val="0"/>
                </a:spcAft>
                <a:buNone/>
                <a:defRPr/>
              </a:pPr>
              <a:t>2011</a:t>
            </a:fld>
            <a:endParaRPr lang="nb-NO" sz="831" dirty="0">
              <a:latin typeface="Calibri" panose="020F0502020204030204" pitchFamily="34" charset="0"/>
              <a:sym typeface="Calibri" panose="020F0502020204030204" pitchFamily="34" charset="0"/>
            </a:endParaRPr>
          </a:p>
        </p:txBody>
      </p:sp>
      <p:sp>
        <p:nvSpPr>
          <p:cNvPr id="149" name="Plassholder for tekst 2">
            <a:extLst>
              <a:ext uri="{FF2B5EF4-FFF2-40B4-BE49-F238E27FC236}">
                <a16:creationId xmlns:a16="http://schemas.microsoft.com/office/drawing/2014/main" id="{57829F2C-6F2D-4F89-96F1-88B9BA5C1752}"/>
              </a:ext>
            </a:extLst>
          </p:cNvPr>
          <p:cNvSpPr>
            <a:spLocks noGrp="1"/>
          </p:cNvSpPr>
          <p:nvPr>
            <p:custDataLst>
              <p:tags r:id="rId32"/>
            </p:custDataLst>
          </p:nvPr>
        </p:nvSpPr>
        <p:spPr bwMode="gray">
          <a:xfrm>
            <a:off x="536331" y="3146182"/>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C2878A38-DE89-49B4-83BC-07FB00774350}" type="datetime'''''''''''4''''''''''''''''''''''5'''''''',''''''''7'''">
              <a:rPr lang="nb-NO" altLang="en-US" sz="831">
                <a:solidFill>
                  <a:prstClr val="white"/>
                </a:solidFill>
                <a:latin typeface="Calibri"/>
                <a:sym typeface="+mn-lt"/>
              </a:rPr>
              <a:pPr marL="0" indent="0" algn="ctr" defTabSz="844083">
                <a:spcBef>
                  <a:spcPct val="0"/>
                </a:spcBef>
                <a:spcAft>
                  <a:spcPct val="0"/>
                </a:spcAft>
                <a:buNone/>
                <a:defRPr/>
              </a:pPr>
              <a:t>45,7</a:t>
            </a:fld>
            <a:endParaRPr lang="nb-NO" sz="831" dirty="0">
              <a:solidFill>
                <a:prstClr val="white"/>
              </a:solidFill>
              <a:latin typeface="Calibri"/>
              <a:sym typeface="+mn-lt"/>
            </a:endParaRPr>
          </a:p>
        </p:txBody>
      </p:sp>
      <p:sp>
        <p:nvSpPr>
          <p:cNvPr id="144" name="Rektangel 143"/>
          <p:cNvSpPr/>
          <p:nvPr>
            <p:custDataLst>
              <p:tags r:id="rId33"/>
            </p:custDataLst>
          </p:nvPr>
        </p:nvSpPr>
        <p:spPr bwMode="gray">
          <a:xfrm>
            <a:off x="973678" y="2368062"/>
            <a:ext cx="213946"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defRPr/>
            </a:pPr>
            <a:fld id="{617EEF27-0A11-45B7-A8E9-E6C04E844517}" type="datetime'''''''''''''''''''5''''''''''''''''''0'''''''''''',''3'''''''">
              <a:rPr lang="en-US" sz="831">
                <a:solidFill>
                  <a:srgbClr val="004489"/>
                </a:solidFill>
                <a:latin typeface="Calibri"/>
              </a:rPr>
              <a:pPr algn="ctr" defTabSz="844083" fontAlgn="auto">
                <a:defRPr/>
              </a:pPr>
              <a:t>50,3</a:t>
            </a:fld>
            <a:endParaRPr lang="nb-NO" sz="831" dirty="0">
              <a:solidFill>
                <a:srgbClr val="004489"/>
              </a:solidFill>
              <a:latin typeface="Calibri"/>
              <a:sym typeface="Calibri"/>
            </a:endParaRPr>
          </a:p>
        </p:txBody>
      </p:sp>
      <p:sp>
        <p:nvSpPr>
          <p:cNvPr id="145" name="Rektangel 144"/>
          <p:cNvSpPr/>
          <p:nvPr>
            <p:custDataLst>
              <p:tags r:id="rId34"/>
            </p:custDataLst>
          </p:nvPr>
        </p:nvSpPr>
        <p:spPr bwMode="gray">
          <a:xfrm>
            <a:off x="1331640" y="2346082"/>
            <a:ext cx="213946"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defRPr/>
            </a:pPr>
            <a:fld id="{5B0117A7-BF85-46AE-B3B0-FECCC8A2F56E}" type="datetime'5''''''''1'''''''''''''''''',''''''''2'''''''">
              <a:rPr lang="en-US" sz="831">
                <a:solidFill>
                  <a:srgbClr val="004489"/>
                </a:solidFill>
                <a:latin typeface="Calibri"/>
              </a:rPr>
              <a:pPr algn="ctr" defTabSz="844083" fontAlgn="auto">
                <a:defRPr/>
              </a:pPr>
              <a:t>51,2</a:t>
            </a:fld>
            <a:endParaRPr lang="nb-NO" sz="831" dirty="0">
              <a:solidFill>
                <a:srgbClr val="004489"/>
              </a:solidFill>
              <a:latin typeface="Calibri"/>
              <a:sym typeface="Calibri"/>
            </a:endParaRPr>
          </a:p>
        </p:txBody>
      </p:sp>
      <p:sp>
        <p:nvSpPr>
          <p:cNvPr id="263" name="Plassholder for tekst 19"/>
          <p:cNvSpPr>
            <a:spLocks noGrp="1"/>
          </p:cNvSpPr>
          <p:nvPr>
            <p:custDataLst>
              <p:tags r:id="rId35"/>
            </p:custDataLst>
          </p:nvPr>
        </p:nvSpPr>
        <p:spPr bwMode="gray">
          <a:xfrm>
            <a:off x="1835696" y="2381251"/>
            <a:ext cx="213946" cy="126023"/>
          </a:xfrm>
          <a:prstGeom prst="rect">
            <a:avLst/>
          </a:prstGeom>
          <a:noFill/>
          <a:extLst>
            <a:ext uri="{909E8E84-426E-40DD-AFC4-6F175D3DCCD1}">
              <a14:hiddenFill xmlns:a14="http://schemas.microsoft.com/office/drawing/2010/main">
                <a:solidFill>
                  <a:scrgbClr r="0" g="0" b="0"/>
                </a:solidFill>
              </a14:hiddenFill>
            </a:ext>
          </a:extLst>
        </p:spPr>
        <p:txBody>
          <a:bodyPr wrap="none" lIns="14654" tIns="0" rIns="14654" bIns="0" numCol="1" spcCol="0" anchor="b"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0F0EC023-01BB-4D1B-AB4A-EA8F485BDB03}" type="datetime'''''''''''''''''''4''''''''9'''''',''''''8'''''''''''''''''''">
              <a:rPr 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49,8</a:t>
            </a:fld>
            <a:endParaRPr lang="nb-NO" sz="831" dirty="0">
              <a:latin typeface="Calibri" panose="020F0502020204030204" pitchFamily="34" charset="0"/>
              <a:sym typeface="Calibri" panose="020F0502020204030204" pitchFamily="34" charset="0"/>
            </a:endParaRPr>
          </a:p>
        </p:txBody>
      </p:sp>
      <p:sp>
        <p:nvSpPr>
          <p:cNvPr id="387" name="Plassholder for tekst 2"/>
          <p:cNvSpPr>
            <a:spLocks noGrp="1"/>
          </p:cNvSpPr>
          <p:nvPr>
            <p:custDataLst>
              <p:tags r:id="rId36"/>
            </p:custDataLst>
          </p:nvPr>
        </p:nvSpPr>
        <p:spPr bwMode="gray">
          <a:xfrm>
            <a:off x="2195736" y="2395905"/>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D830F799-6C2A-42B7-BE9E-1B224F4E6841}" type="datetime'''4''''''''''''''''''''9'''''''''',''''''''2'''">
              <a:rPr lang="en-GB" altLang="en-US" sz="831">
                <a:latin typeface="Calibri"/>
              </a:rPr>
              <a:pPr marL="0" indent="0" algn="ctr" defTabSz="844083">
                <a:spcBef>
                  <a:spcPct val="0"/>
                </a:spcBef>
                <a:spcAft>
                  <a:spcPct val="0"/>
                </a:spcAft>
                <a:buNone/>
                <a:defRPr/>
              </a:pPr>
              <a:t>49,2</a:t>
            </a:fld>
            <a:endParaRPr lang="en-GB" sz="831" dirty="0">
              <a:latin typeface="Calibri"/>
              <a:sym typeface="+mn-lt"/>
            </a:endParaRPr>
          </a:p>
        </p:txBody>
      </p:sp>
      <p:sp>
        <p:nvSpPr>
          <p:cNvPr id="393" name="Plassholder for tekst 2"/>
          <p:cNvSpPr>
            <a:spLocks noGrp="1"/>
          </p:cNvSpPr>
          <p:nvPr>
            <p:custDataLst>
              <p:tags r:id="rId37"/>
            </p:custDataLst>
          </p:nvPr>
        </p:nvSpPr>
        <p:spPr bwMode="gray">
          <a:xfrm>
            <a:off x="2627784" y="2378320"/>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7ED438C7-2D66-435C-94AB-B5EE64F108D0}" type="datetime'''''''''''''''''''''''''''4''''''''''9,''''''''9'''''">
              <a:rPr lang="en-GB" altLang="en-US" sz="831">
                <a:latin typeface="Calibri"/>
              </a:rPr>
              <a:pPr marL="0" indent="0" algn="ctr" defTabSz="844083">
                <a:spcBef>
                  <a:spcPct val="0"/>
                </a:spcBef>
                <a:spcAft>
                  <a:spcPct val="0"/>
                </a:spcAft>
                <a:buNone/>
                <a:defRPr/>
              </a:pPr>
              <a:t>49,9</a:t>
            </a:fld>
            <a:endParaRPr lang="en-GB" sz="831" dirty="0">
              <a:latin typeface="Calibri"/>
              <a:sym typeface="+mn-lt"/>
            </a:endParaRPr>
          </a:p>
        </p:txBody>
      </p:sp>
      <p:sp>
        <p:nvSpPr>
          <p:cNvPr id="197" name="Plassholder for tekst 2">
            <a:extLst>
              <a:ext uri="{FF2B5EF4-FFF2-40B4-BE49-F238E27FC236}">
                <a16:creationId xmlns:a16="http://schemas.microsoft.com/office/drawing/2014/main" id="{4D079ED6-FE83-4780-A35C-EE10C0DA3727}"/>
              </a:ext>
            </a:extLst>
          </p:cNvPr>
          <p:cNvSpPr>
            <a:spLocks noGrp="1"/>
          </p:cNvSpPr>
          <p:nvPr>
            <p:custDataLst>
              <p:tags r:id="rId38"/>
            </p:custDataLst>
          </p:nvPr>
        </p:nvSpPr>
        <p:spPr bwMode="gray">
          <a:xfrm>
            <a:off x="3491880" y="2454520"/>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77AE0B5D-8A85-45A1-8EEB-C9D8B3A6B500}" type="datetime'''''4''''''''''''''''''''''''6'''''''''''''''',''''9'''''''''">
              <a:rPr lang="nb-NO" altLang="en-US" sz="831">
                <a:latin typeface="Calibri"/>
              </a:rPr>
              <a:pPr marL="0" indent="0" algn="ctr" defTabSz="844083">
                <a:spcBef>
                  <a:spcPct val="0"/>
                </a:spcBef>
                <a:spcAft>
                  <a:spcPct val="0"/>
                </a:spcAft>
                <a:buNone/>
                <a:defRPr/>
              </a:pPr>
              <a:t>46,9</a:t>
            </a:fld>
            <a:endParaRPr lang="nb-NO" sz="831" dirty="0">
              <a:latin typeface="Calibri"/>
              <a:sym typeface="+mn-lt"/>
            </a:endParaRPr>
          </a:p>
        </p:txBody>
      </p:sp>
      <p:sp>
        <p:nvSpPr>
          <p:cNvPr id="160" name="Plassholder for tekst 2">
            <a:extLst>
              <a:ext uri="{FF2B5EF4-FFF2-40B4-BE49-F238E27FC236}">
                <a16:creationId xmlns:a16="http://schemas.microsoft.com/office/drawing/2014/main" id="{66BCCBAA-EA70-4B71-B948-D8FA34C493AA}"/>
              </a:ext>
            </a:extLst>
          </p:cNvPr>
          <p:cNvSpPr>
            <a:spLocks noGrp="1"/>
          </p:cNvSpPr>
          <p:nvPr>
            <p:custDataLst>
              <p:tags r:id="rId39"/>
            </p:custDataLst>
          </p:nvPr>
        </p:nvSpPr>
        <p:spPr bwMode="gray">
          <a:xfrm>
            <a:off x="2627784" y="3149113"/>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0AE8DFB6-93C7-447E-B4E6-94CB8B950E4C}" type="datetime'''''''''''''''''''''''''''''4''''''5,''4'''''''''''">
              <a:rPr lang="nb-NO" altLang="en-US" sz="831">
                <a:solidFill>
                  <a:prstClr val="white"/>
                </a:solidFill>
                <a:latin typeface="Calibri"/>
                <a:sym typeface="+mn-lt"/>
              </a:rPr>
              <a:pPr marL="0" indent="0" algn="ctr" defTabSz="844083">
                <a:spcBef>
                  <a:spcPct val="0"/>
                </a:spcBef>
                <a:spcAft>
                  <a:spcPct val="0"/>
                </a:spcAft>
                <a:buNone/>
                <a:defRPr/>
              </a:pPr>
              <a:t>45,4</a:t>
            </a:fld>
            <a:endParaRPr lang="nb-NO" sz="831" dirty="0">
              <a:solidFill>
                <a:prstClr val="white"/>
              </a:solidFill>
              <a:latin typeface="Calibri"/>
              <a:sym typeface="+mn-lt"/>
            </a:endParaRPr>
          </a:p>
        </p:txBody>
      </p:sp>
      <p:sp>
        <p:nvSpPr>
          <p:cNvPr id="424" name="Plassholder for tekst 2"/>
          <p:cNvSpPr>
            <a:spLocks noGrp="1"/>
          </p:cNvSpPr>
          <p:nvPr>
            <p:custDataLst>
              <p:tags r:id="rId40"/>
            </p:custDataLst>
          </p:nvPr>
        </p:nvSpPr>
        <p:spPr bwMode="auto">
          <a:xfrm>
            <a:off x="2196612" y="2179028"/>
            <a:ext cx="228600" cy="162658"/>
          </a:xfrm>
          <a:prstGeom prst="ellipse">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lnSpc>
                <a:spcPct val="90000"/>
              </a:lnSpc>
              <a:spcBef>
                <a:spcPct val="0"/>
              </a:spcBef>
              <a:spcAft>
                <a:spcPct val="0"/>
              </a:spcAft>
              <a:buNone/>
              <a:defRPr/>
            </a:pPr>
            <a:r>
              <a:rPr lang="en-GB" sz="831" b="1" dirty="0" smtClean="0">
                <a:latin typeface="Calibri" panose="020F0502020204030204" pitchFamily="34" charset="0"/>
                <a:cs typeface="Calibri" panose="020F0502020204030204" pitchFamily="34" charset="0"/>
                <a:sym typeface="Calibri" panose="020F0502020204030204" pitchFamily="34" charset="0"/>
              </a:rPr>
              <a:t>-13%</a:t>
            </a:r>
            <a:endParaRPr lang="en-GB" sz="831" b="1" dirty="0">
              <a:latin typeface="Calibri" panose="020F0502020204030204" pitchFamily="34" charset="0"/>
              <a:cs typeface="Calibri" panose="020F0502020204030204" pitchFamily="34" charset="0"/>
              <a:sym typeface="Calibri" panose="020F0502020204030204" pitchFamily="34" charset="0"/>
            </a:endParaRPr>
          </a:p>
        </p:txBody>
      </p:sp>
      <p:sp>
        <p:nvSpPr>
          <p:cNvPr id="123" name="Rektangel 122"/>
          <p:cNvSpPr/>
          <p:nvPr>
            <p:custDataLst>
              <p:tags r:id="rId41"/>
            </p:custDataLst>
          </p:nvPr>
        </p:nvSpPr>
        <p:spPr bwMode="auto">
          <a:xfrm>
            <a:off x="4208585" y="1559169"/>
            <a:ext cx="148004" cy="111369"/>
          </a:xfrm>
          <a:prstGeom prst="rect">
            <a:avLst/>
          </a:prstGeom>
          <a:solidFill>
            <a:srgbClr val="C3CFE1"/>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endParaRPr lang="nb-NO" sz="1662" dirty="0">
              <a:solidFill>
                <a:prstClr val="white"/>
              </a:solidFill>
              <a:latin typeface="Calibri"/>
            </a:endParaRPr>
          </a:p>
        </p:txBody>
      </p:sp>
      <p:sp>
        <p:nvSpPr>
          <p:cNvPr id="124" name="Rektangel 123"/>
          <p:cNvSpPr/>
          <p:nvPr>
            <p:custDataLst>
              <p:tags r:id="rId42"/>
            </p:custDataLst>
          </p:nvPr>
        </p:nvSpPr>
        <p:spPr bwMode="auto">
          <a:xfrm>
            <a:off x="4727331" y="1559169"/>
            <a:ext cx="148004" cy="111369"/>
          </a:xfrm>
          <a:prstGeom prst="rect">
            <a:avLst/>
          </a:prstGeom>
          <a:solidFill>
            <a:srgbClr val="4C6C9C"/>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endParaRPr lang="nb-NO" sz="1662" dirty="0">
              <a:solidFill>
                <a:prstClr val="white"/>
              </a:solidFill>
              <a:latin typeface="Calibri"/>
            </a:endParaRPr>
          </a:p>
        </p:txBody>
      </p:sp>
      <p:sp>
        <p:nvSpPr>
          <p:cNvPr id="105" name="Rektangel 104"/>
          <p:cNvSpPr/>
          <p:nvPr>
            <p:custDataLst>
              <p:tags r:id="rId43"/>
            </p:custDataLst>
          </p:nvPr>
        </p:nvSpPr>
        <p:spPr bwMode="auto">
          <a:xfrm>
            <a:off x="4922227" y="1556239"/>
            <a:ext cx="271097"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44083" fontAlgn="auto">
              <a:defRPr/>
            </a:pPr>
            <a:r>
              <a:rPr lang="en-US" sz="831" dirty="0" smtClean="0">
                <a:solidFill>
                  <a:srgbClr val="004489"/>
                </a:solidFill>
                <a:latin typeface="Calibri"/>
                <a:sym typeface="Calibri"/>
              </a:rPr>
              <a:t>Notes</a:t>
            </a:r>
            <a:endParaRPr lang="nb-NO" sz="831" dirty="0">
              <a:solidFill>
                <a:srgbClr val="004489"/>
              </a:solidFill>
              <a:latin typeface="Calibri"/>
              <a:sym typeface="Calibri"/>
            </a:endParaRPr>
          </a:p>
        </p:txBody>
      </p:sp>
      <p:sp>
        <p:nvSpPr>
          <p:cNvPr id="103" name="Rektangel 102"/>
          <p:cNvSpPr/>
          <p:nvPr>
            <p:custDataLst>
              <p:tags r:id="rId44"/>
            </p:custDataLst>
          </p:nvPr>
        </p:nvSpPr>
        <p:spPr bwMode="auto">
          <a:xfrm>
            <a:off x="4403481" y="1556239"/>
            <a:ext cx="230066"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defTabSz="844083" fontAlgn="auto">
              <a:defRPr/>
            </a:pPr>
            <a:r>
              <a:rPr lang="en-US" sz="831" dirty="0" smtClean="0">
                <a:solidFill>
                  <a:srgbClr val="004489"/>
                </a:solidFill>
                <a:latin typeface="Calibri"/>
                <a:sym typeface="Calibri"/>
              </a:rPr>
              <a:t>Coins</a:t>
            </a:r>
            <a:endParaRPr lang="nb-NO" sz="831" dirty="0">
              <a:solidFill>
                <a:srgbClr val="004489"/>
              </a:solidFill>
              <a:latin typeface="Calibri"/>
              <a:sym typeface="Calibri"/>
            </a:endParaRPr>
          </a:p>
        </p:txBody>
      </p:sp>
      <p:sp>
        <p:nvSpPr>
          <p:cNvPr id="135" name="TekstSylinder 7"/>
          <p:cNvSpPr txBox="1">
            <a:spLocks noChangeArrowheads="1"/>
          </p:cNvSpPr>
          <p:nvPr/>
        </p:nvSpPr>
        <p:spPr bwMode="auto">
          <a:xfrm>
            <a:off x="812838" y="1822294"/>
            <a:ext cx="2979127" cy="241476"/>
          </a:xfrm>
          <a:prstGeom prst="rect">
            <a:avLst/>
          </a:prstGeom>
          <a:noFill/>
          <a:ln w="9525">
            <a:noFill/>
            <a:miter lim="800000"/>
            <a:headEnd/>
            <a:tailEnd/>
          </a:ln>
        </p:spPr>
        <p:txBody>
          <a:bodyPr wrap="square">
            <a:spAutoFit/>
          </a:bodyPr>
          <a:lstStyle/>
          <a:p>
            <a:pPr algn="ctr" defTabSz="844083" fontAlgn="auto">
              <a:spcBef>
                <a:spcPts val="0"/>
              </a:spcBef>
              <a:spcAft>
                <a:spcPts val="0"/>
              </a:spcAft>
              <a:defRPr/>
            </a:pPr>
            <a:r>
              <a:rPr lang="nb-NO" sz="969" b="1" dirty="0" smtClean="0">
                <a:solidFill>
                  <a:srgbClr val="004489"/>
                </a:solidFill>
                <a:latin typeface="Calibri" pitchFamily="34" charset="0"/>
              </a:rPr>
              <a:t>Norway, </a:t>
            </a:r>
            <a:r>
              <a:rPr lang="nb-NO" sz="969" b="1" dirty="0">
                <a:solidFill>
                  <a:srgbClr val="004489"/>
                </a:solidFill>
                <a:latin typeface="Calibri" pitchFamily="34" charset="0"/>
              </a:rPr>
              <a:t>NOK</a:t>
            </a:r>
          </a:p>
        </p:txBody>
      </p:sp>
      <p:cxnSp>
        <p:nvCxnSpPr>
          <p:cNvPr id="179" name="Rett linje 178"/>
          <p:cNvCxnSpPr/>
          <p:nvPr>
            <p:custDataLst>
              <p:tags r:id="rId45"/>
            </p:custDataLst>
          </p:nvPr>
        </p:nvCxnSpPr>
        <p:spPr bwMode="auto">
          <a:xfrm flipV="1">
            <a:off x="6244005" y="2686052"/>
            <a:ext cx="208085" cy="10258"/>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9" name="Rett linje 268"/>
          <p:cNvCxnSpPr/>
          <p:nvPr>
            <p:custDataLst>
              <p:tags r:id="rId46"/>
            </p:custDataLst>
          </p:nvPr>
        </p:nvCxnSpPr>
        <p:spPr bwMode="auto">
          <a:xfrm flipV="1">
            <a:off x="5773616" y="2595197"/>
            <a:ext cx="208085" cy="61546"/>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3" name="Rett linje 272"/>
          <p:cNvCxnSpPr/>
          <p:nvPr>
            <p:custDataLst>
              <p:tags r:id="rId47"/>
            </p:custDataLst>
          </p:nvPr>
        </p:nvCxnSpPr>
        <p:spPr bwMode="auto">
          <a:xfrm flipV="1">
            <a:off x="5773616" y="2696308"/>
            <a:ext cx="208085" cy="61546"/>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77" name="Rett linje 176"/>
          <p:cNvCxnSpPr/>
          <p:nvPr>
            <p:custDataLst>
              <p:tags r:id="rId48"/>
            </p:custDataLst>
          </p:nvPr>
        </p:nvCxnSpPr>
        <p:spPr bwMode="auto">
          <a:xfrm flipV="1">
            <a:off x="6244005" y="2582008"/>
            <a:ext cx="208085" cy="13189"/>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Rett linje 138"/>
          <p:cNvCxnSpPr/>
          <p:nvPr>
            <p:custDataLst>
              <p:tags r:id="rId49"/>
            </p:custDataLst>
          </p:nvPr>
        </p:nvCxnSpPr>
        <p:spPr bwMode="auto">
          <a:xfrm flipV="1">
            <a:off x="8125558" y="2605454"/>
            <a:ext cx="208085" cy="1466"/>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76" name="Chart 175">
            <a:extLst>
              <a:ext uri="{FF2B5EF4-FFF2-40B4-BE49-F238E27FC236}">
                <a16:creationId xmlns:a16="http://schemas.microsoft.com/office/drawing/2014/main" id="{AF6D1ACD-C4E5-4A20-ACF4-3C5C64672EF1}"/>
              </a:ext>
            </a:extLst>
          </p:cNvPr>
          <p:cNvGraphicFramePr/>
          <p:nvPr>
            <p:custDataLst>
              <p:tags r:id="rId50"/>
            </p:custDataLst>
            <p:extLst>
              <p:ext uri="{D42A27DB-BD31-4B8C-83A1-F6EECF244321}">
                <p14:modId xmlns:p14="http://schemas.microsoft.com/office/powerpoint/2010/main" val="1284007625"/>
              </p:ext>
            </p:extLst>
          </p:nvPr>
        </p:nvGraphicFramePr>
        <p:xfrm>
          <a:off x="4860681" y="2419351"/>
          <a:ext cx="3915508" cy="1441938"/>
        </p:xfrm>
        <a:graphic>
          <a:graphicData uri="http://schemas.openxmlformats.org/drawingml/2006/chart">
            <c:chart xmlns:c="http://schemas.openxmlformats.org/drawingml/2006/chart" xmlns:r="http://schemas.openxmlformats.org/officeDocument/2006/relationships" r:id="rId195"/>
          </a:graphicData>
        </a:graphic>
      </p:graphicFrame>
      <p:cxnSp>
        <p:nvCxnSpPr>
          <p:cNvPr id="439" name="Rett linje 438"/>
          <p:cNvCxnSpPr/>
          <p:nvPr>
            <p:custDataLst>
              <p:tags r:id="rId51"/>
            </p:custDataLst>
          </p:nvPr>
        </p:nvCxnSpPr>
        <p:spPr bwMode="auto">
          <a:xfrm>
            <a:off x="8464062" y="2170235"/>
            <a:ext cx="0" cy="140677"/>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38" name="Rett linje 437"/>
          <p:cNvCxnSpPr/>
          <p:nvPr>
            <p:custDataLst>
              <p:tags r:id="rId52"/>
            </p:custDataLst>
          </p:nvPr>
        </p:nvCxnSpPr>
        <p:spPr bwMode="auto">
          <a:xfrm>
            <a:off x="5171343" y="2170235"/>
            <a:ext cx="329272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7" name="Rett linje 436"/>
          <p:cNvCxnSpPr/>
          <p:nvPr>
            <p:custDataLst>
              <p:tags r:id="rId53"/>
            </p:custDataLst>
          </p:nvPr>
        </p:nvCxnSpPr>
        <p:spPr bwMode="auto">
          <a:xfrm flipV="1">
            <a:off x="5171343" y="2170235"/>
            <a:ext cx="0" cy="2989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6" name="Plassholder for tekst 2">
            <a:extLst>
              <a:ext uri="{FF2B5EF4-FFF2-40B4-BE49-F238E27FC236}">
                <a16:creationId xmlns:a16="http://schemas.microsoft.com/office/drawing/2014/main" id="{D2A9A612-83E1-4FC4-8285-7C9B72D4F736}"/>
              </a:ext>
            </a:extLst>
          </p:cNvPr>
          <p:cNvSpPr>
            <a:spLocks noGrp="1"/>
          </p:cNvSpPr>
          <p:nvPr>
            <p:custDataLst>
              <p:tags r:id="rId54"/>
            </p:custDataLst>
          </p:nvPr>
        </p:nvSpPr>
        <p:spPr bwMode="gray">
          <a:xfrm>
            <a:off x="5064371" y="3207728"/>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F1C5AC0B-E54A-446A-9695-EC0009CA559A}" type="datetime'''''''''''''''''''56'',''1'''''''''''''''''''''''''''''''''">
              <a:rPr lang="nb-NO" altLang="en-US" sz="831">
                <a:solidFill>
                  <a:prstClr val="white"/>
                </a:solidFill>
                <a:latin typeface="Calibri"/>
                <a:sym typeface="+mn-lt"/>
              </a:rPr>
              <a:pPr marL="0" indent="0" algn="ctr" defTabSz="844083">
                <a:spcBef>
                  <a:spcPct val="0"/>
                </a:spcBef>
                <a:spcAft>
                  <a:spcPct val="0"/>
                </a:spcAft>
                <a:buNone/>
                <a:defRPr/>
              </a:pPr>
              <a:t>56,1</a:t>
            </a:fld>
            <a:endParaRPr lang="nb-NO" sz="831" dirty="0">
              <a:solidFill>
                <a:prstClr val="white"/>
              </a:solidFill>
              <a:latin typeface="Calibri"/>
              <a:sym typeface="+mn-lt"/>
            </a:endParaRPr>
          </a:p>
        </p:txBody>
      </p:sp>
      <p:sp>
        <p:nvSpPr>
          <p:cNvPr id="411" name="Plassholder for tekst 54"/>
          <p:cNvSpPr>
            <a:spLocks noGrp="1"/>
          </p:cNvSpPr>
          <p:nvPr>
            <p:custDataLst>
              <p:tags r:id="rId55"/>
            </p:custDataLst>
          </p:nvPr>
        </p:nvSpPr>
        <p:spPr bwMode="auto">
          <a:xfrm>
            <a:off x="5069342"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2CD704C3-29B1-4B6D-94A1-54D4294858D9}" type="datetime'''''''2''''''''''''''''0''''''''''''''''''''''''''''''1''0'">
              <a:rPr lang="nb-NO" altLang="en-US" sz="831">
                <a:latin typeface="Calibri"/>
              </a:rPr>
              <a:pPr marL="0" indent="0" algn="ctr" defTabSz="844083">
                <a:spcBef>
                  <a:spcPct val="0"/>
                </a:spcBef>
                <a:spcAft>
                  <a:spcPct val="0"/>
                </a:spcAft>
                <a:buNone/>
                <a:defRPr/>
              </a:pPr>
              <a:t>2010</a:t>
            </a:fld>
            <a:endParaRPr lang="nb-NO" sz="831" dirty="0">
              <a:latin typeface="Calibri" panose="020F0502020204030204" pitchFamily="34" charset="0"/>
              <a:sym typeface="Calibri" panose="020F0502020204030204" pitchFamily="34" charset="0"/>
            </a:endParaRPr>
          </a:p>
        </p:txBody>
      </p:sp>
      <p:sp>
        <p:nvSpPr>
          <p:cNvPr id="172" name="Plassholder for tekst 2">
            <a:extLst>
              <a:ext uri="{FF2B5EF4-FFF2-40B4-BE49-F238E27FC236}">
                <a16:creationId xmlns:a16="http://schemas.microsoft.com/office/drawing/2014/main" id="{DE459CFC-561D-4D62-9089-302722B8D2E0}"/>
              </a:ext>
            </a:extLst>
          </p:cNvPr>
          <p:cNvSpPr>
            <a:spLocks noGrp="1"/>
          </p:cNvSpPr>
          <p:nvPr>
            <p:custDataLst>
              <p:tags r:id="rId56"/>
            </p:custDataLst>
          </p:nvPr>
        </p:nvSpPr>
        <p:spPr bwMode="gray">
          <a:xfrm>
            <a:off x="7524328" y="3132993"/>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E2D0C0E6-A28C-438C-B797-CF653F66290F}" type="datetime'''''6''''''''4'''''',''''''''''''''''4'''''''''''">
              <a:rPr lang="nb-NO" altLang="en-US" sz="831">
                <a:solidFill>
                  <a:prstClr val="white"/>
                </a:solidFill>
                <a:latin typeface="Calibri"/>
                <a:sym typeface="+mn-lt"/>
              </a:rPr>
              <a:pPr marL="0" indent="0" algn="ctr" defTabSz="844083">
                <a:spcBef>
                  <a:spcPct val="0"/>
                </a:spcBef>
                <a:spcAft>
                  <a:spcPct val="0"/>
                </a:spcAft>
                <a:buNone/>
                <a:defRPr/>
              </a:pPr>
              <a:t>64,4</a:t>
            </a:fld>
            <a:endParaRPr lang="nb-NO" sz="831" dirty="0">
              <a:solidFill>
                <a:prstClr val="white"/>
              </a:solidFill>
              <a:latin typeface="Calibri"/>
              <a:sym typeface="+mn-lt"/>
            </a:endParaRPr>
          </a:p>
        </p:txBody>
      </p:sp>
      <p:sp>
        <p:nvSpPr>
          <p:cNvPr id="414" name="Plassholder for tekst 54"/>
          <p:cNvSpPr>
            <a:spLocks noGrp="1"/>
          </p:cNvSpPr>
          <p:nvPr>
            <p:custDataLst>
              <p:tags r:id="rId57"/>
            </p:custDataLst>
          </p:nvPr>
        </p:nvSpPr>
        <p:spPr bwMode="auto">
          <a:xfrm>
            <a:off x="5501390"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DF001CD3-A45F-4EFE-A30E-7A82E19F6DDC}" type="datetime'201''''''''''''''''''''''''''''1'''''''''''''''''''''''''">
              <a:rPr lang="nb-NO" altLang="en-US" sz="831">
                <a:latin typeface="Calibri"/>
              </a:rPr>
              <a:pPr marL="0" indent="0" algn="ctr" defTabSz="844083">
                <a:spcBef>
                  <a:spcPct val="0"/>
                </a:spcBef>
                <a:spcAft>
                  <a:spcPct val="0"/>
                </a:spcAft>
                <a:buNone/>
                <a:defRPr/>
              </a:pPr>
              <a:t>2011</a:t>
            </a:fld>
            <a:endParaRPr lang="nb-NO" sz="831" dirty="0">
              <a:latin typeface="Calibri" panose="020F0502020204030204" pitchFamily="34" charset="0"/>
              <a:sym typeface="Calibri" panose="020F0502020204030204" pitchFamily="34" charset="0"/>
            </a:endParaRPr>
          </a:p>
        </p:txBody>
      </p:sp>
      <p:sp>
        <p:nvSpPr>
          <p:cNvPr id="427" name="Plassholder for tekst 2"/>
          <p:cNvSpPr>
            <a:spLocks noGrp="1"/>
          </p:cNvSpPr>
          <p:nvPr>
            <p:custDataLst>
              <p:tags r:id="rId58"/>
            </p:custDataLst>
          </p:nvPr>
        </p:nvSpPr>
        <p:spPr bwMode="gray">
          <a:xfrm>
            <a:off x="5490928" y="2643554"/>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F02AE414-B378-4081-A59F-50E20BFB676A}" type="datetime'''''''''''''''''''''5'''',6'''''''''''''''''''''">
              <a:rPr lang="nb-NO" altLang="en-US" sz="831">
                <a:latin typeface="Calibri"/>
                <a:sym typeface="+mn-lt"/>
              </a:rPr>
              <a:pPr marL="0" indent="0" algn="ctr" defTabSz="844083">
                <a:spcBef>
                  <a:spcPct val="0"/>
                </a:spcBef>
                <a:spcAft>
                  <a:spcPct val="0"/>
                </a:spcAft>
                <a:buNone/>
                <a:defRPr/>
              </a:pPr>
              <a:t>5,6</a:t>
            </a:fld>
            <a:endParaRPr lang="nb-NO" sz="831" dirty="0">
              <a:latin typeface="Calibri"/>
              <a:sym typeface="+mn-lt"/>
            </a:endParaRPr>
          </a:p>
        </p:txBody>
      </p:sp>
      <p:sp>
        <p:nvSpPr>
          <p:cNvPr id="431" name="Plassholder for tekst 2"/>
          <p:cNvSpPr>
            <a:spLocks noGrp="1"/>
          </p:cNvSpPr>
          <p:nvPr>
            <p:custDataLst>
              <p:tags r:id="rId59"/>
            </p:custDataLst>
          </p:nvPr>
        </p:nvSpPr>
        <p:spPr bwMode="gray">
          <a:xfrm>
            <a:off x="5922976" y="2582008"/>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73C6BA1D-355C-418C-897A-24412579ACF4}" type="datetime'''5,''''''''''''6'''''''''''''''''''''''''''''''">
              <a:rPr lang="nb-NO" altLang="en-US" sz="831">
                <a:latin typeface="Calibri"/>
                <a:sym typeface="+mn-lt"/>
              </a:rPr>
              <a:pPr marL="0" indent="0" algn="ctr" defTabSz="844083">
                <a:spcBef>
                  <a:spcPct val="0"/>
                </a:spcBef>
                <a:spcAft>
                  <a:spcPct val="0"/>
                </a:spcAft>
                <a:buNone/>
                <a:defRPr/>
              </a:pPr>
              <a:t>5,6</a:t>
            </a:fld>
            <a:endParaRPr lang="nb-NO" sz="831" dirty="0">
              <a:latin typeface="Calibri"/>
              <a:sym typeface="+mn-lt"/>
            </a:endParaRPr>
          </a:p>
        </p:txBody>
      </p:sp>
      <p:sp>
        <p:nvSpPr>
          <p:cNvPr id="415" name="Plassholder for tekst 54"/>
          <p:cNvSpPr>
            <a:spLocks noGrp="1"/>
          </p:cNvSpPr>
          <p:nvPr>
            <p:custDataLst>
              <p:tags r:id="rId60"/>
            </p:custDataLst>
          </p:nvPr>
        </p:nvSpPr>
        <p:spPr bwMode="auto">
          <a:xfrm>
            <a:off x="5868144"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8A61D666-E743-4A77-95AE-4930250682EE}" type="datetime'2''''''''''0''1''''''''''''''''''''2'''''''''''''">
              <a:rPr lang="nb-NO" altLang="en-US" sz="831">
                <a:latin typeface="Calibri"/>
              </a:rPr>
              <a:pPr marL="0" indent="0" algn="ctr" defTabSz="844083">
                <a:spcBef>
                  <a:spcPct val="0"/>
                </a:spcBef>
                <a:spcAft>
                  <a:spcPct val="0"/>
                </a:spcAft>
                <a:buNone/>
                <a:defRPr/>
              </a:pPr>
              <a:t>2012</a:t>
            </a:fld>
            <a:endParaRPr lang="nb-NO" sz="831" dirty="0">
              <a:latin typeface="Calibri" panose="020F0502020204030204" pitchFamily="34" charset="0"/>
              <a:sym typeface="Calibri" panose="020F0502020204030204" pitchFamily="34" charset="0"/>
            </a:endParaRPr>
          </a:p>
        </p:txBody>
      </p:sp>
      <p:sp>
        <p:nvSpPr>
          <p:cNvPr id="297" name="Plassholder for tekst 56"/>
          <p:cNvSpPr>
            <a:spLocks noGrp="1"/>
          </p:cNvSpPr>
          <p:nvPr>
            <p:custDataLst>
              <p:tags r:id="rId61"/>
            </p:custDataLst>
          </p:nvPr>
        </p:nvSpPr>
        <p:spPr bwMode="gray">
          <a:xfrm>
            <a:off x="6300192" y="2570285"/>
            <a:ext cx="161192" cy="126023"/>
          </a:xfrm>
          <a:prstGeom prst="rect">
            <a:avLst/>
          </a:prstGeom>
          <a:solidFill>
            <a:srgbClr val="C3CFE1"/>
          </a:solidFill>
          <a:extLst/>
        </p:spPr>
        <p:txBody>
          <a:bodyPr wrap="none" lIns="14654" tIns="0" rIns="14654" bIns="0" numCol="1" spcCol="0" anchor="ctr"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en-US" sz="831" dirty="0">
                <a:latin typeface="Calibri" panose="020F0502020204030204" pitchFamily="34" charset="0"/>
                <a:sym typeface="Calibri" panose="020F0502020204030204" pitchFamily="34" charset="0"/>
              </a:rPr>
              <a:t>5,9</a:t>
            </a:r>
            <a:endParaRPr lang="nb-NO" sz="831" dirty="0">
              <a:latin typeface="Calibri" panose="020F0502020204030204" pitchFamily="34" charset="0"/>
              <a:sym typeface="Calibri" panose="020F0502020204030204" pitchFamily="34" charset="0"/>
            </a:endParaRPr>
          </a:p>
        </p:txBody>
      </p:sp>
      <p:sp>
        <p:nvSpPr>
          <p:cNvPr id="169" name="Plassholder for tekst 2">
            <a:extLst>
              <a:ext uri="{FF2B5EF4-FFF2-40B4-BE49-F238E27FC236}">
                <a16:creationId xmlns:a16="http://schemas.microsoft.com/office/drawing/2014/main" id="{00B412A2-C24C-4EEC-BB3B-C8739E927982}"/>
              </a:ext>
            </a:extLst>
          </p:cNvPr>
          <p:cNvSpPr>
            <a:spLocks noGrp="1"/>
          </p:cNvSpPr>
          <p:nvPr>
            <p:custDataLst>
              <p:tags r:id="rId62"/>
            </p:custDataLst>
          </p:nvPr>
        </p:nvSpPr>
        <p:spPr bwMode="gray">
          <a:xfrm>
            <a:off x="6300192" y="3172559"/>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07A6EFEE-D1F1-4A67-A960-5C074D4EEC0E}" type="datetime'''''6''''''''''''0'''''''''''''''''''',''''''''1'''''''">
              <a:rPr lang="nb-NO" altLang="en-US" sz="831">
                <a:solidFill>
                  <a:prstClr val="white"/>
                </a:solidFill>
                <a:latin typeface="Calibri"/>
                <a:sym typeface="+mn-lt"/>
              </a:rPr>
              <a:pPr marL="0" indent="0" algn="ctr" defTabSz="844083">
                <a:spcBef>
                  <a:spcPct val="0"/>
                </a:spcBef>
                <a:spcAft>
                  <a:spcPct val="0"/>
                </a:spcAft>
                <a:buNone/>
                <a:defRPr/>
              </a:pPr>
              <a:t>60,1</a:t>
            </a:fld>
            <a:endParaRPr lang="nb-NO" sz="831" dirty="0">
              <a:solidFill>
                <a:prstClr val="white"/>
              </a:solidFill>
              <a:latin typeface="Calibri"/>
              <a:sym typeface="+mn-lt"/>
            </a:endParaRPr>
          </a:p>
        </p:txBody>
      </p:sp>
      <p:sp>
        <p:nvSpPr>
          <p:cNvPr id="389" name="Plassholder for tekst 2"/>
          <p:cNvSpPr>
            <a:spLocks noGrp="1"/>
          </p:cNvSpPr>
          <p:nvPr>
            <p:custDataLst>
              <p:tags r:id="rId63"/>
            </p:custDataLst>
          </p:nvPr>
        </p:nvSpPr>
        <p:spPr bwMode="gray">
          <a:xfrm>
            <a:off x="7164288" y="2359270"/>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FB86DA3B-BDF8-43D7-BA3E-82B3C0474398}" type="datetime'''''''''''''''''''''6''''''''''''9'''''''''',''''''''''''8'''">
              <a:rPr lang="en-GB" altLang="en-US" sz="831">
                <a:latin typeface="Calibri"/>
              </a:rPr>
              <a:pPr marL="0" indent="0" algn="ctr" defTabSz="844083">
                <a:spcBef>
                  <a:spcPct val="0"/>
                </a:spcBef>
                <a:spcAft>
                  <a:spcPct val="0"/>
                </a:spcAft>
                <a:buNone/>
                <a:defRPr/>
              </a:pPr>
              <a:t>69,8</a:t>
            </a:fld>
            <a:endParaRPr lang="en-GB" sz="831" dirty="0">
              <a:latin typeface="Calibri"/>
              <a:sym typeface="+mn-lt"/>
            </a:endParaRPr>
          </a:p>
        </p:txBody>
      </p:sp>
      <p:sp>
        <p:nvSpPr>
          <p:cNvPr id="174" name="Plassholder for tekst 2">
            <a:extLst>
              <a:ext uri="{FF2B5EF4-FFF2-40B4-BE49-F238E27FC236}">
                <a16:creationId xmlns:a16="http://schemas.microsoft.com/office/drawing/2014/main" id="{6700F129-4D94-4E2F-9752-FBDD791B6B85}"/>
              </a:ext>
            </a:extLst>
          </p:cNvPr>
          <p:cNvSpPr>
            <a:spLocks noGrp="1"/>
          </p:cNvSpPr>
          <p:nvPr>
            <p:custDataLst>
              <p:tags r:id="rId64"/>
            </p:custDataLst>
          </p:nvPr>
        </p:nvSpPr>
        <p:spPr bwMode="gray">
          <a:xfrm>
            <a:off x="7956376" y="3131528"/>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1953A429-2F48-4D72-86B1-3E30164C45A7}" type="datetime'''''6''''''''''''''''''''''''''''4'''''''''',''5'''''''''''''">
              <a:rPr lang="nb-NO" altLang="en-US" sz="831">
                <a:solidFill>
                  <a:prstClr val="white"/>
                </a:solidFill>
                <a:latin typeface="Calibri"/>
                <a:sym typeface="+mn-lt"/>
              </a:rPr>
              <a:pPr marL="0" indent="0" algn="ctr" defTabSz="844083">
                <a:spcBef>
                  <a:spcPct val="0"/>
                </a:spcBef>
                <a:spcAft>
                  <a:spcPct val="0"/>
                </a:spcAft>
                <a:buNone/>
                <a:defRPr/>
              </a:pPr>
              <a:t>64,5</a:t>
            </a:fld>
            <a:endParaRPr lang="nb-NO" sz="831" dirty="0">
              <a:solidFill>
                <a:prstClr val="white"/>
              </a:solidFill>
              <a:latin typeface="Calibri"/>
              <a:sym typeface="+mn-lt"/>
            </a:endParaRPr>
          </a:p>
        </p:txBody>
      </p:sp>
      <p:sp>
        <p:nvSpPr>
          <p:cNvPr id="355" name="Plassholder for tekst 54"/>
          <p:cNvSpPr>
            <a:spLocks noGrp="1"/>
          </p:cNvSpPr>
          <p:nvPr>
            <p:custDataLst>
              <p:tags r:id="rId65"/>
            </p:custDataLst>
          </p:nvPr>
        </p:nvSpPr>
        <p:spPr bwMode="auto">
          <a:xfrm>
            <a:off x="6300192"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E17EC598-DA26-47A7-BA74-5D9B1188A419}" type="datetime'''''2''''''0''''''''''''1''''''''''''''3'''''''''''">
              <a:rPr 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2013</a:t>
            </a:fld>
            <a:endParaRPr lang="nb-NO" sz="831" dirty="0">
              <a:latin typeface="Calibri" panose="020F0502020204030204" pitchFamily="34" charset="0"/>
              <a:sym typeface="Calibri" panose="020F0502020204030204" pitchFamily="34" charset="0"/>
            </a:endParaRPr>
          </a:p>
        </p:txBody>
      </p:sp>
      <p:sp>
        <p:nvSpPr>
          <p:cNvPr id="171" name="Plassholder for tekst 2">
            <a:extLst>
              <a:ext uri="{FF2B5EF4-FFF2-40B4-BE49-F238E27FC236}">
                <a16:creationId xmlns:a16="http://schemas.microsoft.com/office/drawing/2014/main" id="{3F20A34E-0881-4A4C-941A-6C6F310811FE}"/>
              </a:ext>
            </a:extLst>
          </p:cNvPr>
          <p:cNvSpPr>
            <a:spLocks noGrp="1"/>
          </p:cNvSpPr>
          <p:nvPr>
            <p:custDataLst>
              <p:tags r:id="rId66"/>
            </p:custDataLst>
          </p:nvPr>
        </p:nvSpPr>
        <p:spPr bwMode="gray">
          <a:xfrm>
            <a:off x="7164288" y="3135924"/>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70A5298C-7880-4765-98C4-AA951B618870}" type="datetime'''''''6''''''4'''''',''''''''0'''''">
              <a:rPr lang="nb-NO" altLang="en-US" sz="831">
                <a:solidFill>
                  <a:prstClr val="white"/>
                </a:solidFill>
                <a:latin typeface="Calibri"/>
                <a:sym typeface="+mn-lt"/>
              </a:rPr>
              <a:pPr marL="0" indent="0" algn="ctr" defTabSz="844083">
                <a:spcBef>
                  <a:spcPct val="0"/>
                </a:spcBef>
                <a:spcAft>
                  <a:spcPct val="0"/>
                </a:spcAft>
                <a:buNone/>
                <a:defRPr/>
              </a:pPr>
              <a:t>64,0</a:t>
            </a:fld>
            <a:endParaRPr lang="nb-NO" sz="831" dirty="0">
              <a:solidFill>
                <a:prstClr val="white"/>
              </a:solidFill>
              <a:latin typeface="Calibri"/>
              <a:sym typeface="+mn-lt"/>
            </a:endParaRPr>
          </a:p>
        </p:txBody>
      </p:sp>
      <p:sp>
        <p:nvSpPr>
          <p:cNvPr id="432" name="Plassholder for tekst 2"/>
          <p:cNvSpPr>
            <a:spLocks noGrp="1"/>
          </p:cNvSpPr>
          <p:nvPr>
            <p:custDataLst>
              <p:tags r:id="rId67"/>
            </p:custDataLst>
          </p:nvPr>
        </p:nvSpPr>
        <p:spPr bwMode="gray">
          <a:xfrm>
            <a:off x="6732240" y="2551236"/>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CCCBB83D-8EE7-4644-8D85-4B804415EFF0}" type="datetime'''''''''''''''''''5'''''''''''''''''''',''''''''7'''''">
              <a:rPr lang="nb-NO" altLang="en-US" sz="831">
                <a:latin typeface="Calibri"/>
                <a:sym typeface="+mn-lt"/>
              </a:rPr>
              <a:pPr marL="0" indent="0" algn="ctr" defTabSz="844083">
                <a:spcBef>
                  <a:spcPct val="0"/>
                </a:spcBef>
                <a:spcAft>
                  <a:spcPct val="0"/>
                </a:spcAft>
                <a:buNone/>
                <a:defRPr/>
              </a:pPr>
              <a:t>5,7</a:t>
            </a:fld>
            <a:endParaRPr lang="nb-NO" sz="831" dirty="0">
              <a:latin typeface="Calibri"/>
              <a:sym typeface="+mn-lt"/>
            </a:endParaRPr>
          </a:p>
        </p:txBody>
      </p:sp>
      <p:sp>
        <p:nvSpPr>
          <p:cNvPr id="328" name="Plassholder for tekst 54"/>
          <p:cNvSpPr>
            <a:spLocks noGrp="1"/>
          </p:cNvSpPr>
          <p:nvPr>
            <p:custDataLst>
              <p:tags r:id="rId68"/>
            </p:custDataLst>
          </p:nvPr>
        </p:nvSpPr>
        <p:spPr bwMode="auto">
          <a:xfrm>
            <a:off x="6732240"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488EFD10-B2C7-4266-B683-D296DE5FF784}" type="datetime'''''''''''''''''''2''''0''''''''1''''''''''''''''4'''''''''">
              <a:rPr lang="nb-NO" altLang="en-US" sz="831">
                <a:latin typeface="Calibri"/>
              </a:rPr>
              <a:pPr marL="0" indent="0" algn="ctr" defTabSz="844083">
                <a:spcBef>
                  <a:spcPct val="0"/>
                </a:spcBef>
                <a:spcAft>
                  <a:spcPct val="0"/>
                </a:spcAft>
                <a:buNone/>
                <a:defRPr/>
              </a:pPr>
              <a:t>2014</a:t>
            </a:fld>
            <a:endParaRPr lang="nb-NO" sz="831" dirty="0">
              <a:latin typeface="Calibri" panose="020F0502020204030204" pitchFamily="34" charset="0"/>
              <a:sym typeface="Calibri" panose="020F0502020204030204" pitchFamily="34" charset="0"/>
            </a:endParaRPr>
          </a:p>
        </p:txBody>
      </p:sp>
      <p:sp>
        <p:nvSpPr>
          <p:cNvPr id="329" name="Plassholder for tekst 54"/>
          <p:cNvSpPr>
            <a:spLocks noGrp="1"/>
          </p:cNvSpPr>
          <p:nvPr>
            <p:custDataLst>
              <p:tags r:id="rId69"/>
            </p:custDataLst>
          </p:nvPr>
        </p:nvSpPr>
        <p:spPr bwMode="auto">
          <a:xfrm>
            <a:off x="7164288"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38921583-4DDC-467B-A0A8-106B2ED72BF7}" type="datetime'''''''''''2015'''''''''''''''''">
              <a:rPr lang="nb-NO" altLang="en-US" sz="831">
                <a:latin typeface="Calibri"/>
              </a:rPr>
              <a:pPr marL="0" indent="0" algn="ctr" defTabSz="844083">
                <a:spcBef>
                  <a:spcPct val="0"/>
                </a:spcBef>
                <a:spcAft>
                  <a:spcPct val="0"/>
                </a:spcAft>
                <a:buNone/>
                <a:defRPr/>
              </a:pPr>
              <a:t>2015</a:t>
            </a:fld>
            <a:endParaRPr lang="nb-NO" sz="831" dirty="0">
              <a:latin typeface="Calibri" panose="020F0502020204030204" pitchFamily="34" charset="0"/>
              <a:sym typeface="Calibri" panose="020F0502020204030204" pitchFamily="34" charset="0"/>
            </a:endParaRPr>
          </a:p>
        </p:txBody>
      </p:sp>
      <p:sp>
        <p:nvSpPr>
          <p:cNvPr id="173" name="Plassholder for tekst 2">
            <a:extLst>
              <a:ext uri="{FF2B5EF4-FFF2-40B4-BE49-F238E27FC236}">
                <a16:creationId xmlns:a16="http://schemas.microsoft.com/office/drawing/2014/main" id="{63241F85-65C2-4580-8E2A-5244DF9D9051}"/>
              </a:ext>
            </a:extLst>
          </p:cNvPr>
          <p:cNvSpPr>
            <a:spLocks noGrp="1"/>
          </p:cNvSpPr>
          <p:nvPr>
            <p:custDataLst>
              <p:tags r:id="rId70"/>
            </p:custDataLst>
          </p:nvPr>
        </p:nvSpPr>
        <p:spPr bwMode="gray">
          <a:xfrm>
            <a:off x="7596336" y="2489689"/>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99190424-632C-4F9C-A71C-E247DF75BBA1}" type="datetime'''''''''5'''',''9'''''''''''''''''''''''''''''''''''''''''''''">
              <a:rPr lang="nb-NO" altLang="en-US" sz="831">
                <a:latin typeface="Calibri"/>
                <a:sym typeface="+mn-lt"/>
              </a:rPr>
              <a:pPr marL="0" indent="0" algn="ctr" defTabSz="844083">
                <a:spcBef>
                  <a:spcPct val="0"/>
                </a:spcBef>
                <a:spcAft>
                  <a:spcPct val="0"/>
                </a:spcAft>
                <a:buNone/>
                <a:defRPr/>
              </a:pPr>
              <a:t>5,9</a:t>
            </a:fld>
            <a:endParaRPr lang="nb-NO" sz="831" dirty="0">
              <a:latin typeface="Calibri"/>
              <a:sym typeface="+mn-lt"/>
            </a:endParaRPr>
          </a:p>
        </p:txBody>
      </p:sp>
      <p:sp>
        <p:nvSpPr>
          <p:cNvPr id="396" name="Plassholder for tekst 2"/>
          <p:cNvSpPr>
            <a:spLocks noGrp="1"/>
          </p:cNvSpPr>
          <p:nvPr>
            <p:custDataLst>
              <p:tags r:id="rId71"/>
            </p:custDataLst>
          </p:nvPr>
        </p:nvSpPr>
        <p:spPr bwMode="gray">
          <a:xfrm>
            <a:off x="7596336" y="2349013"/>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C337EA90-2DB6-42B9-B53E-666782B3CD7B}" type="datetime'''7''''0'''''''''''''''''''''',''''''''''''''''''''3'''''''">
              <a:rPr lang="en-GB" altLang="en-US" sz="831">
                <a:latin typeface="Calibri"/>
              </a:rPr>
              <a:pPr marL="0" indent="0" algn="ctr" defTabSz="844083">
                <a:spcBef>
                  <a:spcPct val="0"/>
                </a:spcBef>
                <a:spcAft>
                  <a:spcPct val="0"/>
                </a:spcAft>
                <a:buNone/>
                <a:defRPr/>
              </a:pPr>
              <a:t>70,3</a:t>
            </a:fld>
            <a:endParaRPr lang="en-GB" sz="831" dirty="0">
              <a:latin typeface="Calibri"/>
              <a:sym typeface="+mn-lt"/>
            </a:endParaRPr>
          </a:p>
        </p:txBody>
      </p:sp>
      <p:sp>
        <p:nvSpPr>
          <p:cNvPr id="353" name="Plassholder for tekst 54"/>
          <p:cNvSpPr>
            <a:spLocks noGrp="1"/>
          </p:cNvSpPr>
          <p:nvPr>
            <p:custDataLst>
              <p:tags r:id="rId72"/>
            </p:custDataLst>
          </p:nvPr>
        </p:nvSpPr>
        <p:spPr bwMode="auto">
          <a:xfrm>
            <a:off x="7596336"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34925F23-4836-42FC-ABE7-F8097DB7E33F}" type="datetime'''''2''''''''''''''''''''0''1''''''''''6'''''''''''''">
              <a:rPr lang="nb-NO" altLang="en-US" sz="831">
                <a:latin typeface="Calibri"/>
              </a:rPr>
              <a:pPr marL="0" indent="0" algn="ctr" defTabSz="844083">
                <a:spcBef>
                  <a:spcPct val="0"/>
                </a:spcBef>
                <a:spcAft>
                  <a:spcPct val="0"/>
                </a:spcAft>
                <a:buNone/>
                <a:defRPr/>
              </a:pPr>
              <a:t>2016</a:t>
            </a:fld>
            <a:endParaRPr lang="nb-NO" sz="831" dirty="0">
              <a:latin typeface="Calibri" panose="020F0502020204030204" pitchFamily="34" charset="0"/>
              <a:sym typeface="Calibri" panose="020F0502020204030204" pitchFamily="34" charset="0"/>
            </a:endParaRPr>
          </a:p>
        </p:txBody>
      </p:sp>
      <p:sp>
        <p:nvSpPr>
          <p:cNvPr id="175" name="Plassholder for tekst 2">
            <a:extLst>
              <a:ext uri="{FF2B5EF4-FFF2-40B4-BE49-F238E27FC236}">
                <a16:creationId xmlns:a16="http://schemas.microsoft.com/office/drawing/2014/main" id="{8B0A98A5-9C91-46D6-99F8-8D3B16EE7AF9}"/>
              </a:ext>
            </a:extLst>
          </p:cNvPr>
          <p:cNvSpPr>
            <a:spLocks noGrp="1"/>
          </p:cNvSpPr>
          <p:nvPr>
            <p:custDataLst>
              <p:tags r:id="rId73"/>
            </p:custDataLst>
          </p:nvPr>
        </p:nvSpPr>
        <p:spPr bwMode="gray">
          <a:xfrm>
            <a:off x="8011208" y="2486759"/>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FCFE151-D514-4E63-A676-3B9F0447BFFF}" type="datetime'''''''6'''''''''''''''',''''''''''''0'''''''''">
              <a:rPr lang="nb-NO" altLang="en-US" sz="831">
                <a:latin typeface="Calibri"/>
                <a:sym typeface="+mn-lt"/>
              </a:rPr>
              <a:pPr marL="0" indent="0" algn="ctr" defTabSz="844083">
                <a:spcBef>
                  <a:spcPct val="0"/>
                </a:spcBef>
                <a:spcAft>
                  <a:spcPct val="0"/>
                </a:spcAft>
                <a:buNone/>
                <a:defRPr/>
              </a:pPr>
              <a:t>6,0</a:t>
            </a:fld>
            <a:endParaRPr lang="nb-NO" sz="831" dirty="0">
              <a:latin typeface="Calibri"/>
              <a:sym typeface="+mn-lt"/>
            </a:endParaRPr>
          </a:p>
        </p:txBody>
      </p:sp>
      <p:sp>
        <p:nvSpPr>
          <p:cNvPr id="375" name="Plassholder for tekst 54"/>
          <p:cNvSpPr>
            <a:spLocks noGrp="1"/>
          </p:cNvSpPr>
          <p:nvPr>
            <p:custDataLst>
              <p:tags r:id="rId74"/>
            </p:custDataLst>
          </p:nvPr>
        </p:nvSpPr>
        <p:spPr bwMode="auto">
          <a:xfrm>
            <a:off x="7956376" y="3820259"/>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1651EC34-7CCC-4093-B018-A05309E59631}" type="datetime'''''''''2''''''''''''''''''''''''''''''''017'''''''">
              <a:rPr lang="nb-NO" altLang="en-US" sz="831">
                <a:latin typeface="Calibri"/>
              </a:rPr>
              <a:pPr marL="0" indent="0" algn="ctr" defTabSz="844083">
                <a:spcBef>
                  <a:spcPct val="0"/>
                </a:spcBef>
                <a:spcAft>
                  <a:spcPct val="0"/>
                </a:spcAft>
                <a:buNone/>
                <a:defRPr/>
              </a:pPr>
              <a:t>2017</a:t>
            </a:fld>
            <a:endParaRPr lang="nb-NO" sz="831" dirty="0">
              <a:latin typeface="Calibri" panose="020F0502020204030204" pitchFamily="34" charset="0"/>
              <a:sym typeface="Calibri" panose="020F0502020204030204" pitchFamily="34" charset="0"/>
            </a:endParaRPr>
          </a:p>
        </p:txBody>
      </p:sp>
      <p:sp>
        <p:nvSpPr>
          <p:cNvPr id="425" name="Plassholder for tekst 2"/>
          <p:cNvSpPr>
            <a:spLocks noGrp="1"/>
          </p:cNvSpPr>
          <p:nvPr>
            <p:custDataLst>
              <p:tags r:id="rId75"/>
            </p:custDataLst>
          </p:nvPr>
        </p:nvSpPr>
        <p:spPr bwMode="gray">
          <a:xfrm>
            <a:off x="5090747" y="2642089"/>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AC2E4A25-E569-4370-A5B7-A5916FEA4427}" type="datetime'5'',''''''''''''7'''''''''''''''''''">
              <a:rPr lang="nb-NO" altLang="en-US" sz="831">
                <a:latin typeface="Calibri"/>
                <a:sym typeface="+mn-lt"/>
              </a:rPr>
              <a:pPr marL="0" indent="0" algn="ctr" defTabSz="844083">
                <a:spcBef>
                  <a:spcPct val="0"/>
                </a:spcBef>
                <a:spcAft>
                  <a:spcPct val="0"/>
                </a:spcAft>
                <a:buNone/>
                <a:defRPr/>
              </a:pPr>
              <a:t>5,7</a:t>
            </a:fld>
            <a:endParaRPr lang="nb-NO" sz="831" dirty="0">
              <a:latin typeface="Calibri"/>
              <a:sym typeface="+mn-lt"/>
            </a:endParaRPr>
          </a:p>
        </p:txBody>
      </p:sp>
      <p:sp>
        <p:nvSpPr>
          <p:cNvPr id="168" name="Plassholder for tekst 2">
            <a:extLst>
              <a:ext uri="{FF2B5EF4-FFF2-40B4-BE49-F238E27FC236}">
                <a16:creationId xmlns:a16="http://schemas.microsoft.com/office/drawing/2014/main" id="{DEECF993-F363-4119-9FA6-B1C69486492F}"/>
              </a:ext>
            </a:extLst>
          </p:cNvPr>
          <p:cNvSpPr>
            <a:spLocks noGrp="1"/>
          </p:cNvSpPr>
          <p:nvPr>
            <p:custDataLst>
              <p:tags r:id="rId76"/>
            </p:custDataLst>
          </p:nvPr>
        </p:nvSpPr>
        <p:spPr bwMode="gray">
          <a:xfrm>
            <a:off x="5868144" y="3176954"/>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A9AF2247-01E7-424B-9F4A-4F02D164927D}" type="datetime'''''''''''''''''5''''''9,''''''''''''5'''''''''''">
              <a:rPr lang="nb-NO" altLang="en-US" sz="831">
                <a:solidFill>
                  <a:prstClr val="white"/>
                </a:solidFill>
                <a:latin typeface="Calibri"/>
                <a:sym typeface="+mn-lt"/>
              </a:rPr>
              <a:pPr marL="0" indent="0" algn="ctr" defTabSz="844083">
                <a:spcBef>
                  <a:spcPct val="0"/>
                </a:spcBef>
                <a:spcAft>
                  <a:spcPct val="0"/>
                </a:spcAft>
                <a:buNone/>
                <a:defRPr/>
              </a:pPr>
              <a:t>59,5</a:t>
            </a:fld>
            <a:endParaRPr lang="nb-NO" sz="831" dirty="0">
              <a:solidFill>
                <a:prstClr val="white"/>
              </a:solidFill>
              <a:latin typeface="Calibri"/>
              <a:sym typeface="+mn-lt"/>
            </a:endParaRPr>
          </a:p>
        </p:txBody>
      </p:sp>
      <p:sp>
        <p:nvSpPr>
          <p:cNvPr id="167" name="Plassholder for tekst 2">
            <a:extLst>
              <a:ext uri="{FF2B5EF4-FFF2-40B4-BE49-F238E27FC236}">
                <a16:creationId xmlns:a16="http://schemas.microsoft.com/office/drawing/2014/main" id="{CE81A87C-9992-47F6-9D23-08572794E159}"/>
              </a:ext>
            </a:extLst>
          </p:cNvPr>
          <p:cNvSpPr>
            <a:spLocks noGrp="1"/>
          </p:cNvSpPr>
          <p:nvPr>
            <p:custDataLst>
              <p:tags r:id="rId77"/>
            </p:custDataLst>
          </p:nvPr>
        </p:nvSpPr>
        <p:spPr bwMode="gray">
          <a:xfrm>
            <a:off x="5436096" y="3207728"/>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8EC0477B-F335-43A0-B4DC-5DC825338B89}" type="datetime'''''''''5''''''''''6,''''''''''''''''1'''''''''''''''''">
              <a:rPr lang="nb-NO" altLang="en-US" sz="831">
                <a:solidFill>
                  <a:prstClr val="white"/>
                </a:solidFill>
                <a:latin typeface="Calibri"/>
                <a:sym typeface="+mn-lt"/>
              </a:rPr>
              <a:pPr marL="0" indent="0" algn="ctr" defTabSz="844083">
                <a:spcBef>
                  <a:spcPct val="0"/>
                </a:spcBef>
                <a:spcAft>
                  <a:spcPct val="0"/>
                </a:spcAft>
                <a:buNone/>
                <a:defRPr/>
              </a:pPr>
              <a:t>56,1</a:t>
            </a:fld>
            <a:endParaRPr lang="nb-NO" sz="831" dirty="0">
              <a:solidFill>
                <a:prstClr val="white"/>
              </a:solidFill>
              <a:latin typeface="Calibri"/>
              <a:sym typeface="+mn-lt"/>
            </a:endParaRPr>
          </a:p>
        </p:txBody>
      </p:sp>
      <p:sp>
        <p:nvSpPr>
          <p:cNvPr id="433" name="Plassholder for tekst 2"/>
          <p:cNvSpPr>
            <a:spLocks noGrp="1"/>
          </p:cNvSpPr>
          <p:nvPr>
            <p:custDataLst>
              <p:tags r:id="rId78"/>
            </p:custDataLst>
          </p:nvPr>
        </p:nvSpPr>
        <p:spPr bwMode="gray">
          <a:xfrm>
            <a:off x="7164288" y="2498482"/>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9FDBDFC1-87AD-4177-880A-26F36C24481D}" type="datetime'''''''''''''''''''''5'''''',''''''''8'''''''''''''">
              <a:rPr lang="nb-NO" altLang="en-US" sz="831">
                <a:latin typeface="Calibri"/>
                <a:sym typeface="+mn-lt"/>
              </a:rPr>
              <a:pPr marL="0" indent="0" algn="ctr" defTabSz="844083">
                <a:spcBef>
                  <a:spcPct val="0"/>
                </a:spcBef>
                <a:spcAft>
                  <a:spcPct val="0"/>
                </a:spcAft>
                <a:buNone/>
                <a:defRPr/>
              </a:pPr>
              <a:t>5,8</a:t>
            </a:fld>
            <a:endParaRPr lang="nb-NO" sz="831" dirty="0">
              <a:latin typeface="Calibri"/>
              <a:sym typeface="+mn-lt"/>
            </a:endParaRPr>
          </a:p>
        </p:txBody>
      </p:sp>
      <p:sp>
        <p:nvSpPr>
          <p:cNvPr id="170" name="Plassholder for tekst 2">
            <a:extLst>
              <a:ext uri="{FF2B5EF4-FFF2-40B4-BE49-F238E27FC236}">
                <a16:creationId xmlns:a16="http://schemas.microsoft.com/office/drawing/2014/main" id="{DF20C2B2-3776-4873-B157-71DB33246A7E}"/>
              </a:ext>
            </a:extLst>
          </p:cNvPr>
          <p:cNvSpPr>
            <a:spLocks noGrp="1"/>
          </p:cNvSpPr>
          <p:nvPr>
            <p:custDataLst>
              <p:tags r:id="rId79"/>
            </p:custDataLst>
          </p:nvPr>
        </p:nvSpPr>
        <p:spPr bwMode="gray">
          <a:xfrm>
            <a:off x="6732240" y="3162301"/>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AA48160A-DD2E-49F7-ACE1-7F1257258476}" type="datetime'''6''''''''''''''''''''''1,''''''''''''''''1'''''''''''''''''">
              <a:rPr lang="nb-NO" altLang="en-US" sz="831">
                <a:solidFill>
                  <a:prstClr val="white"/>
                </a:solidFill>
                <a:latin typeface="Calibri"/>
                <a:sym typeface="+mn-lt"/>
              </a:rPr>
              <a:pPr marL="0" indent="0" algn="ctr" defTabSz="844083">
                <a:spcBef>
                  <a:spcPct val="0"/>
                </a:spcBef>
                <a:spcAft>
                  <a:spcPct val="0"/>
                </a:spcAft>
                <a:buNone/>
                <a:defRPr/>
              </a:pPr>
              <a:t>61,1</a:t>
            </a:fld>
            <a:endParaRPr lang="nb-NO" sz="831" dirty="0">
              <a:solidFill>
                <a:prstClr val="white"/>
              </a:solidFill>
              <a:latin typeface="Calibri"/>
              <a:sym typeface="+mn-lt"/>
            </a:endParaRPr>
          </a:p>
        </p:txBody>
      </p:sp>
      <p:sp>
        <p:nvSpPr>
          <p:cNvPr id="294" name="Rektangel 293"/>
          <p:cNvSpPr/>
          <p:nvPr>
            <p:custDataLst>
              <p:tags r:id="rId80"/>
            </p:custDataLst>
          </p:nvPr>
        </p:nvSpPr>
        <p:spPr bwMode="gray">
          <a:xfrm>
            <a:off x="5064370" y="2504343"/>
            <a:ext cx="213946"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defRPr/>
            </a:pPr>
            <a:fld id="{06B302DC-F458-45F9-99D9-AA3092A5D697}" type="datetime'''''''6''''''''1'''',''''''''''''''''8'''''">
              <a:rPr lang="en-US" altLang="en-US" sz="831">
                <a:solidFill>
                  <a:srgbClr val="004489"/>
                </a:solidFill>
                <a:latin typeface="Calibri"/>
              </a:rPr>
              <a:pPr algn="ctr" defTabSz="844083" fontAlgn="auto">
                <a:defRPr/>
              </a:pPr>
              <a:t>61,8</a:t>
            </a:fld>
            <a:endParaRPr lang="nb-NO" sz="831" dirty="0">
              <a:solidFill>
                <a:srgbClr val="004489"/>
              </a:solidFill>
              <a:latin typeface="Calibri"/>
              <a:sym typeface="Calibri"/>
            </a:endParaRPr>
          </a:p>
        </p:txBody>
      </p:sp>
      <p:sp>
        <p:nvSpPr>
          <p:cNvPr id="289" name="Rektangel 288"/>
          <p:cNvSpPr/>
          <p:nvPr>
            <p:custDataLst>
              <p:tags r:id="rId81"/>
            </p:custDataLst>
          </p:nvPr>
        </p:nvSpPr>
        <p:spPr bwMode="gray">
          <a:xfrm>
            <a:off x="5868144" y="2445728"/>
            <a:ext cx="213946"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defRPr/>
            </a:pPr>
            <a:fld id="{C5BFA0D9-C7F9-4F6B-8F72-67B09F585AC1}" type="datetime'''''''''''6''''''''''''''''5,''''''''''''''''1'''''''''''">
              <a:rPr lang="en-US" sz="831">
                <a:solidFill>
                  <a:srgbClr val="004489"/>
                </a:solidFill>
                <a:latin typeface="Calibri"/>
              </a:rPr>
              <a:pPr algn="ctr" defTabSz="844083" fontAlgn="auto">
                <a:defRPr/>
              </a:pPr>
              <a:t>65,1</a:t>
            </a:fld>
            <a:endParaRPr lang="nb-NO" sz="831" dirty="0">
              <a:solidFill>
                <a:srgbClr val="004489"/>
              </a:solidFill>
              <a:latin typeface="Calibri"/>
              <a:sym typeface="Calibri"/>
            </a:endParaRPr>
          </a:p>
        </p:txBody>
      </p:sp>
      <p:sp>
        <p:nvSpPr>
          <p:cNvPr id="300" name="Rektangel 299"/>
          <p:cNvSpPr/>
          <p:nvPr>
            <p:custDataLst>
              <p:tags r:id="rId82"/>
            </p:custDataLst>
          </p:nvPr>
        </p:nvSpPr>
        <p:spPr bwMode="gray">
          <a:xfrm>
            <a:off x="5436096" y="2507274"/>
            <a:ext cx="213946"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defRPr/>
            </a:pPr>
            <a:fld id="{D6DF699C-B920-45C1-BE88-5BF944F171CC}" type="datetime'''''''''''''''''6''''''''''''''''''''1,''''''7'''''''''">
              <a:rPr lang="en-US" sz="831">
                <a:solidFill>
                  <a:srgbClr val="004489"/>
                </a:solidFill>
                <a:latin typeface="Calibri"/>
              </a:rPr>
              <a:pPr algn="ctr" defTabSz="844083" fontAlgn="auto">
                <a:defRPr/>
              </a:pPr>
              <a:t>61,7</a:t>
            </a:fld>
            <a:endParaRPr lang="nb-NO" sz="831" dirty="0">
              <a:solidFill>
                <a:srgbClr val="004489"/>
              </a:solidFill>
              <a:latin typeface="Calibri"/>
              <a:sym typeface="Calibri"/>
            </a:endParaRPr>
          </a:p>
        </p:txBody>
      </p:sp>
      <p:sp>
        <p:nvSpPr>
          <p:cNvPr id="356" name="Plassholder for tekst 55"/>
          <p:cNvSpPr>
            <a:spLocks noGrp="1"/>
          </p:cNvSpPr>
          <p:nvPr>
            <p:custDataLst>
              <p:tags r:id="rId83"/>
            </p:custDataLst>
          </p:nvPr>
        </p:nvSpPr>
        <p:spPr bwMode="gray">
          <a:xfrm>
            <a:off x="6300192" y="2432539"/>
            <a:ext cx="213946" cy="126023"/>
          </a:xfrm>
          <a:prstGeom prst="rect">
            <a:avLst/>
          </a:prstGeom>
          <a:noFill/>
          <a:extLst>
            <a:ext uri="{909E8E84-426E-40DD-AFC4-6F175D3DCCD1}">
              <a14:hiddenFill xmlns:a14="http://schemas.microsoft.com/office/drawing/2010/main">
                <a:solidFill>
                  <a:scrgbClr r="0" g="0" b="0"/>
                </a:solidFill>
              </a14:hiddenFill>
            </a:ext>
          </a:extLst>
        </p:spPr>
        <p:txBody>
          <a:bodyPr wrap="none" lIns="14654" tIns="0" rIns="14654" bIns="0" numCol="1" spcCol="0" anchor="b"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1C79DB67-9FF6-4FF6-BB41-4A065D1E423F}" type="datetime'''''65'''''''''''''''''''''''''''',8'''''''''''''">
              <a:rPr 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65,8</a:t>
            </a:fld>
            <a:endParaRPr lang="nb-NO" sz="831" dirty="0">
              <a:latin typeface="Calibri" panose="020F0502020204030204" pitchFamily="34" charset="0"/>
              <a:sym typeface="Calibri" panose="020F0502020204030204" pitchFamily="34" charset="0"/>
            </a:endParaRPr>
          </a:p>
        </p:txBody>
      </p:sp>
      <p:sp>
        <p:nvSpPr>
          <p:cNvPr id="381" name="Plassholder for tekst 2"/>
          <p:cNvSpPr>
            <a:spLocks noGrp="1"/>
          </p:cNvSpPr>
          <p:nvPr>
            <p:custDataLst>
              <p:tags r:id="rId84"/>
            </p:custDataLst>
          </p:nvPr>
        </p:nvSpPr>
        <p:spPr bwMode="gray">
          <a:xfrm>
            <a:off x="6732240" y="2413489"/>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724C7728-7147-410F-ADE6-69AF3072D729}" type="datetime'''''''''''6''''''''''''''6'''',''''''''8'''''''''''''''''">
              <a:rPr lang="en-GB" altLang="en-US" sz="831">
                <a:latin typeface="Calibri"/>
              </a:rPr>
              <a:pPr marL="0" indent="0" algn="ctr" defTabSz="844083">
                <a:spcBef>
                  <a:spcPct val="0"/>
                </a:spcBef>
                <a:spcAft>
                  <a:spcPct val="0"/>
                </a:spcAft>
                <a:buNone/>
                <a:defRPr/>
              </a:pPr>
              <a:t>66,8</a:t>
            </a:fld>
            <a:endParaRPr lang="en-GB" sz="831" dirty="0">
              <a:latin typeface="Calibri"/>
              <a:sym typeface="+mn-lt"/>
            </a:endParaRPr>
          </a:p>
        </p:txBody>
      </p:sp>
      <p:sp>
        <p:nvSpPr>
          <p:cNvPr id="376" name="Plassholder for tekst 2"/>
          <p:cNvSpPr>
            <a:spLocks noGrp="1"/>
          </p:cNvSpPr>
          <p:nvPr>
            <p:custDataLst>
              <p:tags r:id="rId85"/>
            </p:custDataLst>
          </p:nvPr>
        </p:nvSpPr>
        <p:spPr bwMode="gray">
          <a:xfrm>
            <a:off x="7956376" y="2346082"/>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E80CE444-83AE-41F4-8D58-4F41B7D2E223}" type="datetime'''''''''7''''0,''''''''''''''''''''''''''''''''''''''5'''">
              <a:rPr lang="en-GB" altLang="en-US" sz="831">
                <a:latin typeface="Calibri"/>
              </a:rPr>
              <a:pPr marL="0" indent="0" algn="ctr" defTabSz="844083">
                <a:spcBef>
                  <a:spcPct val="0"/>
                </a:spcBef>
                <a:spcAft>
                  <a:spcPct val="0"/>
                </a:spcAft>
                <a:buNone/>
                <a:defRPr/>
              </a:pPr>
              <a:t>70,5</a:t>
            </a:fld>
            <a:endParaRPr lang="en-GB" sz="831" dirty="0">
              <a:latin typeface="Calibri"/>
              <a:sym typeface="+mn-lt"/>
            </a:endParaRPr>
          </a:p>
        </p:txBody>
      </p:sp>
      <p:sp>
        <p:nvSpPr>
          <p:cNvPr id="436" name="Plassholder for tekst 2"/>
          <p:cNvSpPr>
            <a:spLocks noGrp="1"/>
          </p:cNvSpPr>
          <p:nvPr>
            <p:custDataLst>
              <p:tags r:id="rId86"/>
            </p:custDataLst>
          </p:nvPr>
        </p:nvSpPr>
        <p:spPr bwMode="auto">
          <a:xfrm>
            <a:off x="6651382" y="2089639"/>
            <a:ext cx="332643" cy="162658"/>
          </a:xfrm>
          <a:prstGeom prst="ellipse">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lnSpc>
                <a:spcPct val="90000"/>
              </a:lnSpc>
              <a:spcBef>
                <a:spcPct val="0"/>
              </a:spcBef>
              <a:spcAft>
                <a:spcPct val="0"/>
              </a:spcAft>
              <a:buNone/>
              <a:defRPr/>
            </a:pPr>
            <a:r>
              <a:rPr lang="en-GB" altLang="en-US" sz="831" b="1" dirty="0" smtClean="0">
                <a:latin typeface="Calibri"/>
                <a:cs typeface="Calibri" panose="020F0502020204030204" pitchFamily="34" charset="0"/>
              </a:rPr>
              <a:t>+15%</a:t>
            </a:r>
            <a:endParaRPr lang="en-GB" sz="831" b="1" dirty="0">
              <a:latin typeface="Calibri" panose="020F0502020204030204" pitchFamily="34" charset="0"/>
              <a:cs typeface="Calibri" panose="020F0502020204030204" pitchFamily="34" charset="0"/>
              <a:sym typeface="Calibri" panose="020F0502020204030204" pitchFamily="34" charset="0"/>
            </a:endParaRPr>
          </a:p>
        </p:txBody>
      </p:sp>
      <p:sp>
        <p:nvSpPr>
          <p:cNvPr id="327" name="TekstSylinder 7"/>
          <p:cNvSpPr txBox="1">
            <a:spLocks noChangeArrowheads="1"/>
          </p:cNvSpPr>
          <p:nvPr/>
        </p:nvSpPr>
        <p:spPr bwMode="auto">
          <a:xfrm>
            <a:off x="5236497" y="1598646"/>
            <a:ext cx="2979127" cy="241476"/>
          </a:xfrm>
          <a:prstGeom prst="rect">
            <a:avLst/>
          </a:prstGeom>
          <a:noFill/>
          <a:ln w="9525">
            <a:noFill/>
            <a:miter lim="800000"/>
            <a:headEnd/>
            <a:tailEnd/>
          </a:ln>
        </p:spPr>
        <p:txBody>
          <a:bodyPr wrap="square">
            <a:spAutoFit/>
          </a:bodyPr>
          <a:lstStyle/>
          <a:p>
            <a:pPr algn="ctr" defTabSz="844083" fontAlgn="auto">
              <a:spcBef>
                <a:spcPts val="0"/>
              </a:spcBef>
              <a:spcAft>
                <a:spcPts val="0"/>
              </a:spcAft>
              <a:defRPr/>
            </a:pPr>
            <a:r>
              <a:rPr lang="nb-NO" sz="969" b="1" dirty="0" err="1" smtClean="0">
                <a:solidFill>
                  <a:srgbClr val="004489"/>
                </a:solidFill>
                <a:latin typeface="Calibri" pitchFamily="34" charset="0"/>
              </a:rPr>
              <a:t>Denmark</a:t>
            </a:r>
            <a:r>
              <a:rPr lang="nb-NO" sz="969" b="1" dirty="0">
                <a:solidFill>
                  <a:srgbClr val="004489"/>
                </a:solidFill>
                <a:latin typeface="Calibri" pitchFamily="34" charset="0"/>
              </a:rPr>
              <a:t>, DKK</a:t>
            </a:r>
          </a:p>
        </p:txBody>
      </p:sp>
      <p:cxnSp>
        <p:nvCxnSpPr>
          <p:cNvPr id="109" name="Rett linje 108"/>
          <p:cNvCxnSpPr/>
          <p:nvPr>
            <p:custDataLst>
              <p:tags r:id="rId87"/>
            </p:custDataLst>
          </p:nvPr>
        </p:nvCxnSpPr>
        <p:spPr bwMode="auto">
          <a:xfrm>
            <a:off x="3166697" y="5095143"/>
            <a:ext cx="209550" cy="87923"/>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Rett linje 33"/>
          <p:cNvCxnSpPr/>
          <p:nvPr>
            <p:custDataLst>
              <p:tags r:id="rId88"/>
            </p:custDataLst>
          </p:nvPr>
        </p:nvCxnSpPr>
        <p:spPr bwMode="auto">
          <a:xfrm>
            <a:off x="1748205" y="4863613"/>
            <a:ext cx="209550" cy="61546"/>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58" name="Rett linje 457"/>
          <p:cNvCxnSpPr/>
          <p:nvPr>
            <p:custDataLst>
              <p:tags r:id="rId89"/>
            </p:custDataLst>
          </p:nvPr>
        </p:nvCxnSpPr>
        <p:spPr bwMode="auto">
          <a:xfrm>
            <a:off x="1274885" y="4812324"/>
            <a:ext cx="209550" cy="51289"/>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3" name="Rett linje 52"/>
          <p:cNvCxnSpPr/>
          <p:nvPr>
            <p:custDataLst>
              <p:tags r:id="rId90"/>
            </p:custDataLst>
          </p:nvPr>
        </p:nvCxnSpPr>
        <p:spPr bwMode="auto">
          <a:xfrm>
            <a:off x="3640016" y="5183066"/>
            <a:ext cx="209550" cy="51289"/>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Rett linje 97"/>
          <p:cNvCxnSpPr/>
          <p:nvPr>
            <p:custDataLst>
              <p:tags r:id="rId91"/>
            </p:custDataLst>
          </p:nvPr>
        </p:nvCxnSpPr>
        <p:spPr bwMode="auto">
          <a:xfrm>
            <a:off x="2693378" y="5007220"/>
            <a:ext cx="209550" cy="87923"/>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Rett linje 103"/>
          <p:cNvCxnSpPr/>
          <p:nvPr>
            <p:custDataLst>
              <p:tags r:id="rId92"/>
            </p:custDataLst>
          </p:nvPr>
        </p:nvCxnSpPr>
        <p:spPr bwMode="auto">
          <a:xfrm>
            <a:off x="2693378" y="5059974"/>
            <a:ext cx="209550" cy="86458"/>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Rett linje 35"/>
          <p:cNvCxnSpPr/>
          <p:nvPr>
            <p:custDataLst>
              <p:tags r:id="rId93"/>
            </p:custDataLst>
          </p:nvPr>
        </p:nvCxnSpPr>
        <p:spPr bwMode="auto">
          <a:xfrm>
            <a:off x="2221524" y="4925158"/>
            <a:ext cx="209550" cy="82062"/>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Rett linje 53"/>
          <p:cNvCxnSpPr/>
          <p:nvPr>
            <p:custDataLst>
              <p:tags r:id="rId94"/>
            </p:custDataLst>
          </p:nvPr>
        </p:nvCxnSpPr>
        <p:spPr bwMode="auto">
          <a:xfrm>
            <a:off x="3166697" y="5146431"/>
            <a:ext cx="209550" cy="87923"/>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Rett linje 54"/>
          <p:cNvCxnSpPr/>
          <p:nvPr>
            <p:custDataLst>
              <p:tags r:id="rId95"/>
            </p:custDataLst>
          </p:nvPr>
        </p:nvCxnSpPr>
        <p:spPr bwMode="auto">
          <a:xfrm>
            <a:off x="3640016" y="5234354"/>
            <a:ext cx="209550" cy="30774"/>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Rett linje 32"/>
          <p:cNvCxnSpPr/>
          <p:nvPr>
            <p:custDataLst>
              <p:tags r:id="rId96"/>
            </p:custDataLst>
          </p:nvPr>
        </p:nvCxnSpPr>
        <p:spPr bwMode="auto">
          <a:xfrm>
            <a:off x="1748205" y="4914901"/>
            <a:ext cx="209550" cy="61546"/>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Rett linje 34"/>
          <p:cNvCxnSpPr/>
          <p:nvPr>
            <p:custDataLst>
              <p:tags r:id="rId97"/>
            </p:custDataLst>
          </p:nvPr>
        </p:nvCxnSpPr>
        <p:spPr bwMode="auto">
          <a:xfrm>
            <a:off x="2221524" y="4976446"/>
            <a:ext cx="209550" cy="83527"/>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57" name="Rett linje 456"/>
          <p:cNvCxnSpPr/>
          <p:nvPr>
            <p:custDataLst>
              <p:tags r:id="rId98"/>
            </p:custDataLst>
          </p:nvPr>
        </p:nvCxnSpPr>
        <p:spPr bwMode="auto">
          <a:xfrm>
            <a:off x="1274885" y="4863612"/>
            <a:ext cx="209550" cy="51289"/>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187" name="Chart 186">
            <a:extLst>
              <a:ext uri="{FF2B5EF4-FFF2-40B4-BE49-F238E27FC236}">
                <a16:creationId xmlns:a16="http://schemas.microsoft.com/office/drawing/2014/main" id="{4EF292DC-B080-419D-AF14-F069DFF26DB0}"/>
              </a:ext>
            </a:extLst>
          </p:cNvPr>
          <p:cNvGraphicFramePr/>
          <p:nvPr>
            <p:custDataLst>
              <p:tags r:id="rId99"/>
            </p:custDataLst>
            <p:extLst>
              <p:ext uri="{D42A27DB-BD31-4B8C-83A1-F6EECF244321}">
                <p14:modId xmlns:p14="http://schemas.microsoft.com/office/powerpoint/2010/main" val="2075824537"/>
              </p:ext>
            </p:extLst>
          </p:nvPr>
        </p:nvGraphicFramePr>
        <p:xfrm>
          <a:off x="357554" y="4695093"/>
          <a:ext cx="3937489" cy="1211874"/>
        </p:xfrm>
        <a:graphic>
          <a:graphicData uri="http://schemas.openxmlformats.org/drawingml/2006/chart">
            <c:chart xmlns:c="http://schemas.openxmlformats.org/drawingml/2006/chart" xmlns:r="http://schemas.openxmlformats.org/officeDocument/2006/relationships" r:id="rId196"/>
          </a:graphicData>
        </a:graphic>
      </p:graphicFrame>
      <p:cxnSp>
        <p:nvCxnSpPr>
          <p:cNvPr id="112" name="Rett linje 111"/>
          <p:cNvCxnSpPr/>
          <p:nvPr>
            <p:custDataLst>
              <p:tags r:id="rId100"/>
            </p:custDataLst>
          </p:nvPr>
        </p:nvCxnSpPr>
        <p:spPr bwMode="auto">
          <a:xfrm flipV="1">
            <a:off x="669681" y="4501662"/>
            <a:ext cx="0" cy="703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Rett linje 114"/>
          <p:cNvCxnSpPr/>
          <p:nvPr>
            <p:custDataLst>
              <p:tags r:id="rId101"/>
            </p:custDataLst>
          </p:nvPr>
        </p:nvCxnSpPr>
        <p:spPr bwMode="auto">
          <a:xfrm>
            <a:off x="3981450" y="4501661"/>
            <a:ext cx="0" cy="523143"/>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Rett linje 112"/>
          <p:cNvCxnSpPr/>
          <p:nvPr>
            <p:custDataLst>
              <p:tags r:id="rId102"/>
            </p:custDataLst>
          </p:nvPr>
        </p:nvCxnSpPr>
        <p:spPr bwMode="auto">
          <a:xfrm>
            <a:off x="669681" y="4501662"/>
            <a:ext cx="3311769"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8" name="Plassholder for tekst 2">
            <a:extLst>
              <a:ext uri="{FF2B5EF4-FFF2-40B4-BE49-F238E27FC236}">
                <a16:creationId xmlns:a16="http://schemas.microsoft.com/office/drawing/2014/main" id="{C66F854C-B70D-4B91-A3D9-6B9EDB0C8DB6}"/>
              </a:ext>
            </a:extLst>
          </p:cNvPr>
          <p:cNvSpPr>
            <a:spLocks noGrp="1"/>
          </p:cNvSpPr>
          <p:nvPr>
            <p:custDataLst>
              <p:tags r:id="rId103"/>
            </p:custDataLst>
          </p:nvPr>
        </p:nvSpPr>
        <p:spPr bwMode="gray">
          <a:xfrm>
            <a:off x="539552" y="5263662"/>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F9E6C442-892F-4578-B192-325CE691018A}" type="datetime'''''''9''''''''''''''''''''''''8'''''',''''''''''0'''''''''">
              <a:rPr lang="nb-NO" altLang="en-US" sz="831">
                <a:solidFill>
                  <a:prstClr val="white"/>
                </a:solidFill>
                <a:latin typeface="Calibri"/>
                <a:sym typeface="+mn-lt"/>
              </a:rPr>
              <a:pPr marL="0" indent="0" algn="ctr" defTabSz="844083">
                <a:spcBef>
                  <a:spcPct val="0"/>
                </a:spcBef>
                <a:spcAft>
                  <a:spcPct val="0"/>
                </a:spcAft>
                <a:buNone/>
                <a:defRPr/>
              </a:pPr>
              <a:t>98,0</a:t>
            </a:fld>
            <a:endParaRPr lang="nb-NO" sz="831" dirty="0">
              <a:solidFill>
                <a:prstClr val="white"/>
              </a:solidFill>
              <a:latin typeface="Calibri"/>
              <a:sym typeface="+mn-lt"/>
            </a:endParaRPr>
          </a:p>
        </p:txBody>
      </p:sp>
      <p:sp>
        <p:nvSpPr>
          <p:cNvPr id="180" name="Plassholder for tekst 2">
            <a:extLst>
              <a:ext uri="{FF2B5EF4-FFF2-40B4-BE49-F238E27FC236}">
                <a16:creationId xmlns:a16="http://schemas.microsoft.com/office/drawing/2014/main" id="{B76F9D18-64E4-4C78-8D60-6193D18300B0}"/>
              </a:ext>
            </a:extLst>
          </p:cNvPr>
          <p:cNvSpPr>
            <a:spLocks noGrp="1"/>
          </p:cNvSpPr>
          <p:nvPr>
            <p:custDataLst>
              <p:tags r:id="rId104"/>
            </p:custDataLst>
          </p:nvPr>
        </p:nvSpPr>
        <p:spPr bwMode="gray">
          <a:xfrm>
            <a:off x="971600" y="5284177"/>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214C43D7-C8E6-49E6-8181-84EA8698006F}" type="datetime'''''''''''''''''''''''''''''94,''''''''''''''0'''''''">
              <a:rPr lang="nb-NO" altLang="en-US" sz="831">
                <a:solidFill>
                  <a:prstClr val="white"/>
                </a:solidFill>
                <a:latin typeface="Calibri"/>
                <a:sym typeface="+mn-lt"/>
              </a:rPr>
              <a:pPr marL="0" indent="0" algn="ctr" defTabSz="844083">
                <a:spcBef>
                  <a:spcPct val="0"/>
                </a:spcBef>
                <a:spcAft>
                  <a:spcPct val="0"/>
                </a:spcAft>
                <a:buNone/>
                <a:defRPr/>
              </a:pPr>
              <a:t>94,0</a:t>
            </a:fld>
            <a:endParaRPr lang="nb-NO" sz="831" dirty="0">
              <a:solidFill>
                <a:prstClr val="white"/>
              </a:solidFill>
              <a:latin typeface="Calibri"/>
              <a:sym typeface="+mn-lt"/>
            </a:endParaRPr>
          </a:p>
        </p:txBody>
      </p:sp>
      <p:sp>
        <p:nvSpPr>
          <p:cNvPr id="417" name="Plassholder for tekst 2"/>
          <p:cNvSpPr>
            <a:spLocks noGrp="1"/>
          </p:cNvSpPr>
          <p:nvPr>
            <p:custDataLst>
              <p:tags r:id="rId105"/>
            </p:custDataLst>
          </p:nvPr>
        </p:nvSpPr>
        <p:spPr bwMode="gray">
          <a:xfrm>
            <a:off x="539552" y="4733193"/>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8E2FE05C-B155-46D2-AE36-6BF59EBD9A93}" type="datetime'''''5'''''''''''',''''''''''''''''''''0'">
              <a:rPr lang="en-GB" altLang="en-US" sz="831">
                <a:latin typeface="Calibri"/>
              </a:rPr>
              <a:pPr marL="0" indent="0" algn="ctr" defTabSz="844083">
                <a:spcBef>
                  <a:spcPct val="0"/>
                </a:spcBef>
                <a:spcAft>
                  <a:spcPct val="0"/>
                </a:spcAft>
                <a:buNone/>
                <a:defRPr/>
              </a:pPr>
              <a:t>5,0</a:t>
            </a:fld>
            <a:endParaRPr lang="en-GB" sz="831" dirty="0">
              <a:latin typeface="Calibri"/>
              <a:sym typeface="+mn-lt"/>
            </a:endParaRPr>
          </a:p>
        </p:txBody>
      </p:sp>
      <p:sp>
        <p:nvSpPr>
          <p:cNvPr id="364" name="Plassholder for tekst 42"/>
          <p:cNvSpPr>
            <a:spLocks noGrp="1"/>
          </p:cNvSpPr>
          <p:nvPr>
            <p:custDataLst>
              <p:tags r:id="rId106"/>
            </p:custDataLst>
          </p:nvPr>
        </p:nvSpPr>
        <p:spPr bwMode="auto">
          <a:xfrm>
            <a:off x="539552"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5D3D7A03-B424-424B-A191-FED05149FF17}" type="datetime'''''''''''2''0''1''''''''''''''0'''''''''''''''''">
              <a:rPr lang="nb-NO" altLang="en-US" sz="831">
                <a:latin typeface="Calibri"/>
              </a:rPr>
              <a:pPr marL="0" indent="0" algn="ctr" defTabSz="844083">
                <a:spcBef>
                  <a:spcPct val="0"/>
                </a:spcBef>
                <a:spcAft>
                  <a:spcPct val="0"/>
                </a:spcAft>
                <a:buNone/>
                <a:defRPr/>
              </a:pPr>
              <a:t>2010</a:t>
            </a:fld>
            <a:endParaRPr lang="nb-NO" sz="831" dirty="0">
              <a:latin typeface="Calibri" panose="020F0502020204030204" pitchFamily="34" charset="0"/>
              <a:sym typeface="Calibri" panose="020F0502020204030204" pitchFamily="34" charset="0"/>
            </a:endParaRPr>
          </a:p>
        </p:txBody>
      </p:sp>
      <p:sp>
        <p:nvSpPr>
          <p:cNvPr id="362" name="Plassholder for tekst 43"/>
          <p:cNvSpPr>
            <a:spLocks noGrp="1"/>
          </p:cNvSpPr>
          <p:nvPr>
            <p:custDataLst>
              <p:tags r:id="rId107"/>
            </p:custDataLst>
          </p:nvPr>
        </p:nvSpPr>
        <p:spPr bwMode="auto">
          <a:xfrm>
            <a:off x="3491880"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2C45BA09-88F0-4FD3-A7C6-8BCF0F401D85}" type="datetime'''''''''''''''''''2''''0''''''''17'''''''''''''''''''">
              <a:rPr lang="nb-NO" altLang="en-US" sz="831">
                <a:latin typeface="Calibri"/>
              </a:rPr>
              <a:pPr marL="0" indent="0" algn="ctr" defTabSz="844083">
                <a:spcBef>
                  <a:spcPct val="0"/>
                </a:spcBef>
                <a:spcAft>
                  <a:spcPct val="0"/>
                </a:spcAft>
                <a:buNone/>
                <a:defRPr/>
              </a:pPr>
              <a:t>2017</a:t>
            </a:fld>
            <a:endParaRPr lang="nb-NO" sz="831" dirty="0">
              <a:latin typeface="Calibri" panose="020F0502020204030204" pitchFamily="34" charset="0"/>
              <a:sym typeface="Calibri" panose="020F0502020204030204" pitchFamily="34" charset="0"/>
            </a:endParaRPr>
          </a:p>
        </p:txBody>
      </p:sp>
      <p:sp>
        <p:nvSpPr>
          <p:cNvPr id="421" name="Plassholder for tekst 2"/>
          <p:cNvSpPr>
            <a:spLocks noGrp="1"/>
          </p:cNvSpPr>
          <p:nvPr>
            <p:custDataLst>
              <p:tags r:id="rId108"/>
            </p:custDataLst>
          </p:nvPr>
        </p:nvSpPr>
        <p:spPr bwMode="gray">
          <a:xfrm>
            <a:off x="971600" y="4774224"/>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7B0D0849-78E2-4F79-B112-60E9A05AB483}" type="datetime'''''''''''''''''''5'''',''''''''''0'''''''''''''''''''">
              <a:rPr lang="en-GB" altLang="en-US" sz="831">
                <a:latin typeface="Calibri"/>
                <a:sym typeface="+mn-lt"/>
              </a:rPr>
              <a:pPr marL="0" indent="0" algn="ctr" defTabSz="844083">
                <a:spcBef>
                  <a:spcPct val="0"/>
                </a:spcBef>
                <a:spcAft>
                  <a:spcPct val="0"/>
                </a:spcAft>
                <a:buNone/>
                <a:defRPr/>
              </a:pPr>
              <a:t>5,0</a:t>
            </a:fld>
            <a:endParaRPr lang="en-GB" sz="831" dirty="0">
              <a:latin typeface="Calibri"/>
              <a:sym typeface="+mn-lt"/>
            </a:endParaRPr>
          </a:p>
        </p:txBody>
      </p:sp>
      <p:sp>
        <p:nvSpPr>
          <p:cNvPr id="365" name="Plassholder for tekst 42"/>
          <p:cNvSpPr>
            <a:spLocks noGrp="1"/>
          </p:cNvSpPr>
          <p:nvPr>
            <p:custDataLst>
              <p:tags r:id="rId109"/>
            </p:custDataLst>
          </p:nvPr>
        </p:nvSpPr>
        <p:spPr bwMode="auto">
          <a:xfrm>
            <a:off x="971600"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B92F6068-0F97-4549-BE04-E32F27FD99A7}" type="datetime'''''''''2''''''''0''''''''''''1''''''1'''''''''''''''''''''">
              <a:rPr lang="nb-NO" altLang="en-US" sz="831">
                <a:latin typeface="Calibri"/>
              </a:rPr>
              <a:pPr marL="0" indent="0" algn="ctr" defTabSz="844083">
                <a:spcBef>
                  <a:spcPct val="0"/>
                </a:spcBef>
                <a:spcAft>
                  <a:spcPct val="0"/>
                </a:spcAft>
                <a:buNone/>
                <a:defRPr/>
              </a:pPr>
              <a:t>2011</a:t>
            </a:fld>
            <a:endParaRPr lang="nb-NO" sz="831" dirty="0">
              <a:latin typeface="Calibri" panose="020F0502020204030204" pitchFamily="34" charset="0"/>
              <a:sym typeface="Calibri" panose="020F0502020204030204" pitchFamily="34" charset="0"/>
            </a:endParaRPr>
          </a:p>
        </p:txBody>
      </p:sp>
      <p:sp>
        <p:nvSpPr>
          <p:cNvPr id="342" name="Plassholder for tekst 2"/>
          <p:cNvSpPr>
            <a:spLocks noGrp="1"/>
          </p:cNvSpPr>
          <p:nvPr>
            <p:custDataLst>
              <p:tags r:id="rId110"/>
            </p:custDataLst>
          </p:nvPr>
        </p:nvSpPr>
        <p:spPr bwMode="gray">
          <a:xfrm>
            <a:off x="1403648" y="4825513"/>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9DE28DDC-B068-442B-AB3B-1AD497EFE697}" type="datetime'''''''''''''''5'''''''''''''''''''''''',0'''''''''''''''''''">
              <a:rPr lang="nb-NO" altLang="en-US" sz="831">
                <a:latin typeface="Calibri"/>
                <a:sym typeface="+mn-lt"/>
              </a:rPr>
              <a:pPr marL="0" indent="0" algn="ctr" defTabSz="844083">
                <a:spcBef>
                  <a:spcPct val="0"/>
                </a:spcBef>
                <a:spcAft>
                  <a:spcPct val="0"/>
                </a:spcAft>
                <a:buNone/>
                <a:defRPr/>
              </a:pPr>
              <a:t>5,0</a:t>
            </a:fld>
            <a:endParaRPr lang="nb-NO" sz="831" dirty="0">
              <a:latin typeface="Calibri"/>
              <a:sym typeface="+mn-lt"/>
            </a:endParaRPr>
          </a:p>
        </p:txBody>
      </p:sp>
      <p:sp>
        <p:nvSpPr>
          <p:cNvPr id="181" name="Plassholder for tekst 2">
            <a:extLst>
              <a:ext uri="{FF2B5EF4-FFF2-40B4-BE49-F238E27FC236}">
                <a16:creationId xmlns:a16="http://schemas.microsoft.com/office/drawing/2014/main" id="{47439060-4AD7-484F-BDE1-787DA8523770}"/>
              </a:ext>
            </a:extLst>
          </p:cNvPr>
          <p:cNvSpPr>
            <a:spLocks noGrp="1"/>
          </p:cNvSpPr>
          <p:nvPr>
            <p:custDataLst>
              <p:tags r:id="rId111"/>
            </p:custDataLst>
          </p:nvPr>
        </p:nvSpPr>
        <p:spPr bwMode="gray">
          <a:xfrm>
            <a:off x="1403648" y="5309089"/>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A31698A-A450-4EAE-8905-FAE633B5C1FF}" type="datetime'''''''''''''''8''''9'''''',''''''''''''''''0'''''''''''''''''">
              <a:rPr lang="nb-NO" altLang="en-US" sz="831">
                <a:solidFill>
                  <a:prstClr val="white"/>
                </a:solidFill>
                <a:latin typeface="Calibri"/>
                <a:sym typeface="+mn-lt"/>
              </a:rPr>
              <a:pPr marL="0" indent="0" algn="ctr" defTabSz="844083">
                <a:spcBef>
                  <a:spcPct val="0"/>
                </a:spcBef>
                <a:spcAft>
                  <a:spcPct val="0"/>
                </a:spcAft>
                <a:buNone/>
                <a:defRPr/>
              </a:pPr>
              <a:t>89,0</a:t>
            </a:fld>
            <a:endParaRPr lang="nb-NO" sz="831" dirty="0">
              <a:solidFill>
                <a:prstClr val="white"/>
              </a:solidFill>
              <a:latin typeface="Calibri"/>
              <a:sym typeface="+mn-lt"/>
            </a:endParaRPr>
          </a:p>
        </p:txBody>
      </p:sp>
      <p:sp>
        <p:nvSpPr>
          <p:cNvPr id="367" name="Plassholder for tekst 42"/>
          <p:cNvSpPr>
            <a:spLocks noGrp="1"/>
          </p:cNvSpPr>
          <p:nvPr>
            <p:custDataLst>
              <p:tags r:id="rId112"/>
            </p:custDataLst>
          </p:nvPr>
        </p:nvSpPr>
        <p:spPr bwMode="auto">
          <a:xfrm>
            <a:off x="1403648"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17F1DC5-7A8E-49A1-BC8C-55920AF9BA7A}" type="datetime'''''''''''''''''''''20''''''''''''''1''''''''''2'''''''''''''">
              <a:rPr lang="nb-NO" altLang="en-US" sz="831">
                <a:latin typeface="Calibri"/>
              </a:rPr>
              <a:pPr marL="0" indent="0" algn="ctr" defTabSz="844083">
                <a:spcBef>
                  <a:spcPct val="0"/>
                </a:spcBef>
                <a:spcAft>
                  <a:spcPct val="0"/>
                </a:spcAft>
                <a:buNone/>
                <a:defRPr/>
              </a:pPr>
              <a:t>2012</a:t>
            </a:fld>
            <a:endParaRPr lang="nb-NO" sz="831" dirty="0">
              <a:latin typeface="Calibri" panose="020F0502020204030204" pitchFamily="34" charset="0"/>
              <a:sym typeface="Calibri" panose="020F0502020204030204" pitchFamily="34" charset="0"/>
            </a:endParaRPr>
          </a:p>
        </p:txBody>
      </p:sp>
      <p:sp>
        <p:nvSpPr>
          <p:cNvPr id="428" name="Plassholder for tekst 2"/>
          <p:cNvSpPr>
            <a:spLocks noGrp="1"/>
          </p:cNvSpPr>
          <p:nvPr>
            <p:custDataLst>
              <p:tags r:id="rId113"/>
            </p:custDataLst>
          </p:nvPr>
        </p:nvSpPr>
        <p:spPr bwMode="gray">
          <a:xfrm>
            <a:off x="1818520" y="4887059"/>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835540D8-BE62-46E7-A338-3C3A4BF16B51}" type="datetime'''''''''''''''''''''''''''''''''5'''''',''''''''''''''''''''0'">
              <a:rPr lang="en-GB" altLang="en-US" sz="831">
                <a:latin typeface="Calibri"/>
                <a:sym typeface="+mn-lt"/>
              </a:rPr>
              <a:pPr marL="0" indent="0" algn="ctr" defTabSz="844083">
                <a:spcBef>
                  <a:spcPct val="0"/>
                </a:spcBef>
                <a:spcAft>
                  <a:spcPct val="0"/>
                </a:spcAft>
                <a:buNone/>
                <a:defRPr/>
              </a:pPr>
              <a:t>5,0</a:t>
            </a:fld>
            <a:endParaRPr lang="en-GB" sz="831" dirty="0">
              <a:latin typeface="Calibri"/>
              <a:sym typeface="+mn-lt"/>
            </a:endParaRPr>
          </a:p>
        </p:txBody>
      </p:sp>
      <p:sp>
        <p:nvSpPr>
          <p:cNvPr id="185" name="Plassholder for tekst 2">
            <a:extLst>
              <a:ext uri="{FF2B5EF4-FFF2-40B4-BE49-F238E27FC236}">
                <a16:creationId xmlns:a16="http://schemas.microsoft.com/office/drawing/2014/main" id="{8806EB6D-70A7-4947-9AA6-9A2DD6FF2C9F}"/>
              </a:ext>
            </a:extLst>
          </p:cNvPr>
          <p:cNvSpPr>
            <a:spLocks noGrp="1"/>
          </p:cNvSpPr>
          <p:nvPr>
            <p:custDataLst>
              <p:tags r:id="rId114"/>
            </p:custDataLst>
          </p:nvPr>
        </p:nvSpPr>
        <p:spPr bwMode="gray">
          <a:xfrm>
            <a:off x="3059832" y="5468816"/>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altLang="en-US" sz="831" dirty="0" smtClean="0">
                <a:solidFill>
                  <a:prstClr val="white"/>
                </a:solidFill>
                <a:latin typeface="Calibri"/>
                <a:sym typeface="+mn-lt"/>
              </a:rPr>
              <a:t>60,0</a:t>
            </a:r>
            <a:endParaRPr lang="nb-NO" sz="831" dirty="0">
              <a:solidFill>
                <a:prstClr val="white"/>
              </a:solidFill>
              <a:latin typeface="Calibri"/>
              <a:sym typeface="+mn-lt"/>
            </a:endParaRPr>
          </a:p>
        </p:txBody>
      </p:sp>
      <p:sp>
        <p:nvSpPr>
          <p:cNvPr id="360" name="Plassholder for tekst 43"/>
          <p:cNvSpPr>
            <a:spLocks noGrp="1"/>
          </p:cNvSpPr>
          <p:nvPr>
            <p:custDataLst>
              <p:tags r:id="rId115"/>
            </p:custDataLst>
          </p:nvPr>
        </p:nvSpPr>
        <p:spPr bwMode="auto">
          <a:xfrm>
            <a:off x="3059832"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1E694BD-68E8-4631-A8B8-03641FD354D0}" type="datetime'''''2''''''''''0''''''''''1''''6'''''">
              <a:rPr lang="nb-NO" altLang="en-US" sz="831">
                <a:latin typeface="Calibri"/>
              </a:rPr>
              <a:pPr marL="0" indent="0" algn="ctr" defTabSz="844083">
                <a:spcBef>
                  <a:spcPct val="0"/>
                </a:spcBef>
                <a:spcAft>
                  <a:spcPct val="0"/>
                </a:spcAft>
                <a:buNone/>
                <a:defRPr/>
              </a:pPr>
              <a:t>2016</a:t>
            </a:fld>
            <a:endParaRPr lang="nb-NO" sz="831" dirty="0">
              <a:latin typeface="Calibri" panose="020F0502020204030204" pitchFamily="34" charset="0"/>
              <a:sym typeface="Calibri" panose="020F0502020204030204" pitchFamily="34" charset="0"/>
            </a:endParaRPr>
          </a:p>
        </p:txBody>
      </p:sp>
      <p:sp>
        <p:nvSpPr>
          <p:cNvPr id="430" name="Plassholder for tekst 2"/>
          <p:cNvSpPr>
            <a:spLocks noGrp="1"/>
          </p:cNvSpPr>
          <p:nvPr>
            <p:custDataLst>
              <p:tags r:id="rId116"/>
            </p:custDataLst>
          </p:nvPr>
        </p:nvSpPr>
        <p:spPr bwMode="gray">
          <a:xfrm>
            <a:off x="3491880" y="5185997"/>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en-GB" altLang="en-US" sz="831" dirty="0" smtClean="0">
                <a:latin typeface="Calibri"/>
                <a:sym typeface="+mn-lt"/>
              </a:rPr>
              <a:t>4,0</a:t>
            </a:r>
            <a:endParaRPr lang="en-GB" sz="831" dirty="0">
              <a:latin typeface="Calibri"/>
              <a:sym typeface="+mn-lt"/>
            </a:endParaRPr>
          </a:p>
        </p:txBody>
      </p:sp>
      <p:sp>
        <p:nvSpPr>
          <p:cNvPr id="186" name="Plassholder for tekst 2">
            <a:extLst>
              <a:ext uri="{FF2B5EF4-FFF2-40B4-BE49-F238E27FC236}">
                <a16:creationId xmlns:a16="http://schemas.microsoft.com/office/drawing/2014/main" id="{31098831-7D05-40ED-9CE8-5E89E89C02BC}"/>
              </a:ext>
            </a:extLst>
          </p:cNvPr>
          <p:cNvSpPr>
            <a:spLocks noGrp="1"/>
          </p:cNvSpPr>
          <p:nvPr>
            <p:custDataLst>
              <p:tags r:id="rId117"/>
            </p:custDataLst>
          </p:nvPr>
        </p:nvSpPr>
        <p:spPr bwMode="gray">
          <a:xfrm>
            <a:off x="3491880" y="5484936"/>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sz="831" dirty="0" smtClean="0">
                <a:solidFill>
                  <a:prstClr val="white"/>
                </a:solidFill>
                <a:latin typeface="Calibri"/>
                <a:sym typeface="+mn-lt"/>
              </a:rPr>
              <a:t>53</a:t>
            </a:r>
            <a:endParaRPr lang="nb-NO" sz="831" dirty="0">
              <a:solidFill>
                <a:prstClr val="white"/>
              </a:solidFill>
              <a:latin typeface="Calibri"/>
              <a:sym typeface="+mn-lt"/>
            </a:endParaRPr>
          </a:p>
        </p:txBody>
      </p:sp>
      <p:sp>
        <p:nvSpPr>
          <p:cNvPr id="374" name="Plassholder for tekst 2"/>
          <p:cNvSpPr>
            <a:spLocks noGrp="1"/>
          </p:cNvSpPr>
          <p:nvPr>
            <p:custDataLst>
              <p:tags r:id="rId118"/>
            </p:custDataLst>
          </p:nvPr>
        </p:nvSpPr>
        <p:spPr bwMode="gray">
          <a:xfrm>
            <a:off x="3874477" y="5059974"/>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F0EB761C-B7DE-48E1-B8D4-ACFE57C7D455}" type="datetime'''''''''''''''''5''''''''8'''''''''''',''''''''''''''0'''">
              <a:rPr lang="en-GB" altLang="en-US" sz="831">
                <a:latin typeface="Calibri"/>
                <a:sym typeface="+mn-lt"/>
              </a:rPr>
              <a:pPr marL="0" indent="0" algn="ctr" defTabSz="844083">
                <a:spcBef>
                  <a:spcPct val="0"/>
                </a:spcBef>
                <a:spcAft>
                  <a:spcPct val="0"/>
                </a:spcAft>
                <a:buNone/>
                <a:defRPr/>
              </a:pPr>
              <a:t>58,0</a:t>
            </a:fld>
            <a:endParaRPr lang="en-GB" sz="831" dirty="0">
              <a:latin typeface="Calibri"/>
              <a:sym typeface="+mn-lt"/>
            </a:endParaRPr>
          </a:p>
        </p:txBody>
      </p:sp>
      <p:sp>
        <p:nvSpPr>
          <p:cNvPr id="382" name="Plassholder for tekst 43"/>
          <p:cNvSpPr>
            <a:spLocks noGrp="1"/>
          </p:cNvSpPr>
          <p:nvPr>
            <p:custDataLst>
              <p:tags r:id="rId119"/>
            </p:custDataLst>
          </p:nvPr>
        </p:nvSpPr>
        <p:spPr bwMode="auto">
          <a:xfrm>
            <a:off x="2627784"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0ECFAF3-787C-45B2-B7FA-A65E03326B79}" type="datetime'''''''''''''''''''''2''''0''''''''''1''''5'">
              <a:rPr lang="nb-NO" altLang="en-US" sz="831">
                <a:latin typeface="Calibri"/>
              </a:rPr>
              <a:pPr marL="0" indent="0" algn="ctr" defTabSz="844083">
                <a:spcBef>
                  <a:spcPct val="0"/>
                </a:spcBef>
                <a:spcAft>
                  <a:spcPct val="0"/>
                </a:spcAft>
                <a:buNone/>
                <a:defRPr/>
              </a:pPr>
              <a:t>2015</a:t>
            </a:fld>
            <a:endParaRPr lang="nb-NO" sz="831" dirty="0">
              <a:latin typeface="Calibri" panose="020F0502020204030204" pitchFamily="34" charset="0"/>
              <a:sym typeface="Calibri" panose="020F0502020204030204" pitchFamily="34" charset="0"/>
            </a:endParaRPr>
          </a:p>
        </p:txBody>
      </p:sp>
      <p:sp>
        <p:nvSpPr>
          <p:cNvPr id="358" name="Plassholder for tekst 2"/>
          <p:cNvSpPr>
            <a:spLocks noGrp="1"/>
          </p:cNvSpPr>
          <p:nvPr>
            <p:custDataLst>
              <p:tags r:id="rId120"/>
            </p:custDataLst>
          </p:nvPr>
        </p:nvSpPr>
        <p:spPr bwMode="gray">
          <a:xfrm>
            <a:off x="3059832" y="5144966"/>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875BF151-A3B9-4A51-96C9-6D9CE11521A0}" type="datetime'''''''5'''''''''''''''''''''''''',''''''''''''''''''0'''">
              <a:rPr lang="nb-NO" altLang="en-US" sz="831">
                <a:latin typeface="Calibri"/>
                <a:sym typeface="+mn-lt"/>
              </a:rPr>
              <a:pPr marL="0" indent="0" algn="ctr" defTabSz="844083">
                <a:spcBef>
                  <a:spcPct val="0"/>
                </a:spcBef>
                <a:spcAft>
                  <a:spcPct val="0"/>
                </a:spcAft>
                <a:buNone/>
                <a:defRPr/>
              </a:pPr>
              <a:t>5,0</a:t>
            </a:fld>
            <a:endParaRPr lang="nb-NO" sz="831" dirty="0">
              <a:latin typeface="Calibri"/>
              <a:sym typeface="+mn-lt"/>
            </a:endParaRPr>
          </a:p>
        </p:txBody>
      </p:sp>
      <p:sp>
        <p:nvSpPr>
          <p:cNvPr id="184" name="Plassholder for tekst 2">
            <a:extLst>
              <a:ext uri="{FF2B5EF4-FFF2-40B4-BE49-F238E27FC236}">
                <a16:creationId xmlns:a16="http://schemas.microsoft.com/office/drawing/2014/main" id="{03CB639B-B8A2-4BDF-865F-6BCDDB052CA2}"/>
              </a:ext>
            </a:extLst>
          </p:cNvPr>
          <p:cNvSpPr>
            <a:spLocks noGrp="1"/>
          </p:cNvSpPr>
          <p:nvPr>
            <p:custDataLst>
              <p:tags r:id="rId121"/>
            </p:custDataLst>
          </p:nvPr>
        </p:nvSpPr>
        <p:spPr bwMode="gray">
          <a:xfrm>
            <a:off x="2627784" y="5424854"/>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sz="831" dirty="0" smtClean="0">
                <a:solidFill>
                  <a:prstClr val="white"/>
                </a:solidFill>
                <a:latin typeface="Calibri"/>
                <a:sym typeface="+mn-lt"/>
              </a:rPr>
              <a:t>71,0</a:t>
            </a:r>
            <a:endParaRPr lang="nb-NO" sz="831" dirty="0">
              <a:solidFill>
                <a:prstClr val="white"/>
              </a:solidFill>
              <a:latin typeface="Calibri"/>
              <a:sym typeface="+mn-lt"/>
            </a:endParaRPr>
          </a:p>
        </p:txBody>
      </p:sp>
      <p:sp>
        <p:nvSpPr>
          <p:cNvPr id="369" name="Plassholder for tekst 2"/>
          <p:cNvSpPr>
            <a:spLocks noGrp="1"/>
          </p:cNvSpPr>
          <p:nvPr>
            <p:custDataLst>
              <p:tags r:id="rId122"/>
            </p:custDataLst>
          </p:nvPr>
        </p:nvSpPr>
        <p:spPr bwMode="gray">
          <a:xfrm>
            <a:off x="3493958" y="5018943"/>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en-GB" sz="831" dirty="0" smtClean="0">
                <a:latin typeface="Calibri"/>
                <a:sym typeface="+mn-lt"/>
              </a:rPr>
              <a:t>57,0</a:t>
            </a:r>
            <a:endParaRPr lang="en-GB" sz="831" dirty="0">
              <a:latin typeface="Calibri"/>
              <a:sym typeface="+mn-lt"/>
            </a:endParaRPr>
          </a:p>
        </p:txBody>
      </p:sp>
      <p:sp>
        <p:nvSpPr>
          <p:cNvPr id="183" name="Plassholder for tekst 2">
            <a:extLst>
              <a:ext uri="{FF2B5EF4-FFF2-40B4-BE49-F238E27FC236}">
                <a16:creationId xmlns:a16="http://schemas.microsoft.com/office/drawing/2014/main" id="{53758AA4-FF85-4C98-9DF0-0897E40B880F}"/>
              </a:ext>
            </a:extLst>
          </p:cNvPr>
          <p:cNvSpPr>
            <a:spLocks noGrp="1"/>
          </p:cNvSpPr>
          <p:nvPr>
            <p:custDataLst>
              <p:tags r:id="rId123"/>
            </p:custDataLst>
          </p:nvPr>
        </p:nvSpPr>
        <p:spPr bwMode="gray">
          <a:xfrm>
            <a:off x="2195736" y="5382359"/>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7EC0C1DD-B84C-4390-87F4-4FC1723D168D}" type="datetime'75'',''''''''''''''''''''''''''''''''''0'''''''''''">
              <a:rPr lang="nb-NO" altLang="en-US" sz="831">
                <a:solidFill>
                  <a:prstClr val="white"/>
                </a:solidFill>
                <a:latin typeface="Calibri"/>
                <a:sym typeface="+mn-lt"/>
              </a:rPr>
              <a:pPr marL="0" indent="0" algn="ctr" defTabSz="844083">
                <a:spcBef>
                  <a:spcPct val="0"/>
                </a:spcBef>
                <a:spcAft>
                  <a:spcPct val="0"/>
                </a:spcAft>
                <a:buNone/>
                <a:defRPr/>
              </a:pPr>
              <a:t>75,0</a:t>
            </a:fld>
            <a:endParaRPr lang="nb-NO" sz="831" dirty="0">
              <a:solidFill>
                <a:prstClr val="white"/>
              </a:solidFill>
              <a:latin typeface="Calibri"/>
              <a:sym typeface="+mn-lt"/>
            </a:endParaRPr>
          </a:p>
        </p:txBody>
      </p:sp>
      <p:sp>
        <p:nvSpPr>
          <p:cNvPr id="357" name="Plassholder for tekst 2"/>
          <p:cNvSpPr>
            <a:spLocks noGrp="1"/>
          </p:cNvSpPr>
          <p:nvPr>
            <p:custDataLst>
              <p:tags r:id="rId124"/>
            </p:custDataLst>
          </p:nvPr>
        </p:nvSpPr>
        <p:spPr bwMode="gray">
          <a:xfrm>
            <a:off x="2267744" y="4970585"/>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ECD7D1DC-A981-42AE-9E50-362A9FBB31DB}" type="datetime'''''''''5'''''''''''''',''''''''''''''0'''''''''''''''''''">
              <a:rPr lang="nb-NO" altLang="en-US" sz="831">
                <a:latin typeface="Calibri"/>
                <a:sym typeface="+mn-lt"/>
              </a:rPr>
              <a:pPr marL="0" indent="0" algn="ctr" defTabSz="844083">
                <a:spcBef>
                  <a:spcPct val="0"/>
                </a:spcBef>
                <a:spcAft>
                  <a:spcPct val="0"/>
                </a:spcAft>
                <a:buNone/>
                <a:defRPr/>
              </a:pPr>
              <a:t>5,0</a:t>
            </a:fld>
            <a:endParaRPr lang="nb-NO" sz="831" dirty="0">
              <a:latin typeface="Calibri"/>
              <a:sym typeface="+mn-lt"/>
            </a:endParaRPr>
          </a:p>
        </p:txBody>
      </p:sp>
      <p:sp>
        <p:nvSpPr>
          <p:cNvPr id="484" name="Rektangel 483"/>
          <p:cNvSpPr/>
          <p:nvPr>
            <p:custDataLst>
              <p:tags r:id="rId125"/>
            </p:custDataLst>
          </p:nvPr>
        </p:nvSpPr>
        <p:spPr bwMode="gray">
          <a:xfrm>
            <a:off x="971600" y="4648201"/>
            <a:ext cx="213946"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spcBef>
                <a:spcPts val="0"/>
              </a:spcBef>
              <a:spcAft>
                <a:spcPts val="0"/>
              </a:spcAft>
              <a:defRPr/>
            </a:pPr>
            <a:fld id="{D01645B1-465B-49C7-A348-6497C5F46561}" type="datetime'''''''9''''''''9'',''''''''''''''0'''''''''">
              <a:rPr lang="en-US" sz="831">
                <a:solidFill>
                  <a:srgbClr val="004489"/>
                </a:solidFill>
                <a:latin typeface="Calibri"/>
              </a:rPr>
              <a:pPr algn="ctr" defTabSz="844083" fontAlgn="auto">
                <a:spcBef>
                  <a:spcPts val="0"/>
                </a:spcBef>
                <a:spcAft>
                  <a:spcPts val="0"/>
                </a:spcAft>
                <a:defRPr/>
              </a:pPr>
              <a:t>99,0</a:t>
            </a:fld>
            <a:endParaRPr lang="nb-NO" sz="831" dirty="0">
              <a:solidFill>
                <a:srgbClr val="004489"/>
              </a:solidFill>
              <a:latin typeface="Calibri"/>
              <a:sym typeface="Calibri"/>
            </a:endParaRPr>
          </a:p>
        </p:txBody>
      </p:sp>
      <p:sp>
        <p:nvSpPr>
          <p:cNvPr id="429" name="Plassholder for tekst 2"/>
          <p:cNvSpPr>
            <a:spLocks noGrp="1"/>
          </p:cNvSpPr>
          <p:nvPr>
            <p:custDataLst>
              <p:tags r:id="rId126"/>
            </p:custDataLst>
          </p:nvPr>
        </p:nvSpPr>
        <p:spPr bwMode="gray">
          <a:xfrm>
            <a:off x="2699792" y="5057043"/>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E6D46DCC-0BE4-4144-8989-C296B9B1F692}" type="datetime'''5'''''''''''''''''''''''''''',''''0'''''">
              <a:rPr lang="en-GB" altLang="en-US" sz="831">
                <a:latin typeface="Calibri"/>
                <a:sym typeface="+mn-lt"/>
              </a:rPr>
              <a:pPr marL="0" indent="0" algn="ctr" defTabSz="844083">
                <a:spcBef>
                  <a:spcPct val="0"/>
                </a:spcBef>
                <a:spcAft>
                  <a:spcPct val="0"/>
                </a:spcAft>
                <a:buNone/>
                <a:defRPr/>
              </a:pPr>
              <a:t>5,0</a:t>
            </a:fld>
            <a:endParaRPr lang="en-GB" sz="831" dirty="0">
              <a:latin typeface="Calibri"/>
              <a:sym typeface="+mn-lt"/>
            </a:endParaRPr>
          </a:p>
        </p:txBody>
      </p:sp>
      <p:sp>
        <p:nvSpPr>
          <p:cNvPr id="182" name="Plassholder for tekst 2">
            <a:extLst>
              <a:ext uri="{FF2B5EF4-FFF2-40B4-BE49-F238E27FC236}">
                <a16:creationId xmlns:a16="http://schemas.microsoft.com/office/drawing/2014/main" id="{897C0482-CF93-4535-8FA2-5B002C74BEDB}"/>
              </a:ext>
            </a:extLst>
          </p:cNvPr>
          <p:cNvSpPr>
            <a:spLocks noGrp="1"/>
          </p:cNvSpPr>
          <p:nvPr>
            <p:custDataLst>
              <p:tags r:id="rId127"/>
            </p:custDataLst>
          </p:nvPr>
        </p:nvSpPr>
        <p:spPr bwMode="gray">
          <a:xfrm>
            <a:off x="1837774" y="5339862"/>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FDDC4699-DD5E-4D08-867F-EF3084851337}" type="datetime'83'''''''''''''''',''''''''''''0'''''''''''''''''''''''''''">
              <a:rPr lang="nb-NO" altLang="en-US" sz="831">
                <a:solidFill>
                  <a:prstClr val="white"/>
                </a:solidFill>
                <a:latin typeface="Calibri"/>
                <a:sym typeface="+mn-lt"/>
              </a:rPr>
              <a:pPr marL="0" indent="0" algn="ctr" defTabSz="844083">
                <a:spcBef>
                  <a:spcPct val="0"/>
                </a:spcBef>
                <a:spcAft>
                  <a:spcPct val="0"/>
                </a:spcAft>
                <a:buNone/>
                <a:defRPr/>
              </a:pPr>
              <a:t>83,0</a:t>
            </a:fld>
            <a:endParaRPr lang="nb-NO" sz="831" dirty="0">
              <a:solidFill>
                <a:prstClr val="white"/>
              </a:solidFill>
              <a:latin typeface="Calibri"/>
              <a:sym typeface="+mn-lt"/>
            </a:endParaRPr>
          </a:p>
        </p:txBody>
      </p:sp>
      <p:sp>
        <p:nvSpPr>
          <p:cNvPr id="343" name="Plassholder for tekst 42"/>
          <p:cNvSpPr>
            <a:spLocks noGrp="1"/>
          </p:cNvSpPr>
          <p:nvPr>
            <p:custDataLst>
              <p:tags r:id="rId128"/>
            </p:custDataLst>
          </p:nvPr>
        </p:nvSpPr>
        <p:spPr bwMode="auto">
          <a:xfrm>
            <a:off x="1828982"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1608979-AEC4-4916-AA6F-0AD5EF036C3B}" type="datetime'''2''''''''''''''''''''0''''''''''''1''''''''3'''''''''''''''">
              <a:rPr 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2013</a:t>
            </a:fld>
            <a:endParaRPr lang="nb-NO" sz="831" dirty="0">
              <a:latin typeface="Calibri" panose="020F0502020204030204" pitchFamily="34" charset="0"/>
              <a:sym typeface="Calibri" panose="020F0502020204030204" pitchFamily="34" charset="0"/>
            </a:endParaRPr>
          </a:p>
        </p:txBody>
      </p:sp>
      <p:sp>
        <p:nvSpPr>
          <p:cNvPr id="344" name="Plassholder for tekst 43"/>
          <p:cNvSpPr>
            <a:spLocks noGrp="1"/>
          </p:cNvSpPr>
          <p:nvPr>
            <p:custDataLst>
              <p:tags r:id="rId129"/>
            </p:custDataLst>
          </p:nvPr>
        </p:nvSpPr>
        <p:spPr bwMode="auto">
          <a:xfrm>
            <a:off x="2195736"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F5FBFB0C-F1D3-4D68-86A7-804B1190C3AB}" type="datetime'20''''''1''''''''''''''''''''''''''''''''4'''''''''''''''''">
              <a:rPr 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2014</a:t>
            </a:fld>
            <a:endParaRPr lang="nb-NO" sz="831" dirty="0">
              <a:latin typeface="Calibri" panose="020F0502020204030204" pitchFamily="34" charset="0"/>
              <a:sym typeface="Calibri" panose="020F0502020204030204" pitchFamily="34" charset="0"/>
            </a:endParaRPr>
          </a:p>
        </p:txBody>
      </p:sp>
      <p:sp>
        <p:nvSpPr>
          <p:cNvPr id="478" name="Rektangel 477"/>
          <p:cNvSpPr/>
          <p:nvPr>
            <p:custDataLst>
              <p:tags r:id="rId130"/>
            </p:custDataLst>
          </p:nvPr>
        </p:nvSpPr>
        <p:spPr bwMode="gray">
          <a:xfrm>
            <a:off x="536331" y="4607170"/>
            <a:ext cx="266700"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defRPr/>
            </a:pPr>
            <a:fld id="{A8C3E926-5F4B-417E-8C95-DAE3B2BF73B8}" type="datetime'''''''''''''10''''''''''''''''''3'',''''''''0'''''">
              <a:rPr lang="en-US" altLang="en-US" sz="831">
                <a:solidFill>
                  <a:srgbClr val="004489"/>
                </a:solidFill>
                <a:latin typeface="Calibri"/>
              </a:rPr>
              <a:pPr algn="ctr" defTabSz="844083" fontAlgn="auto">
                <a:defRPr/>
              </a:pPr>
              <a:t>103,0</a:t>
            </a:fld>
            <a:endParaRPr lang="nb-NO" sz="831" dirty="0">
              <a:solidFill>
                <a:srgbClr val="004489"/>
              </a:solidFill>
              <a:latin typeface="Calibri"/>
              <a:sym typeface="Calibri"/>
            </a:endParaRPr>
          </a:p>
        </p:txBody>
      </p:sp>
      <p:sp>
        <p:nvSpPr>
          <p:cNvPr id="345" name="Plassholder for tekst 44"/>
          <p:cNvSpPr>
            <a:spLocks noGrp="1"/>
          </p:cNvSpPr>
          <p:nvPr>
            <p:custDataLst>
              <p:tags r:id="rId131"/>
            </p:custDataLst>
          </p:nvPr>
        </p:nvSpPr>
        <p:spPr bwMode="gray">
          <a:xfrm>
            <a:off x="1835696" y="4761036"/>
            <a:ext cx="213946" cy="126023"/>
          </a:xfrm>
          <a:prstGeom prst="rect">
            <a:avLst/>
          </a:prstGeom>
          <a:noFill/>
          <a:extLst>
            <a:ext uri="{909E8E84-426E-40DD-AFC4-6F175D3DCCD1}">
              <a14:hiddenFill xmlns:a14="http://schemas.microsoft.com/office/drawing/2010/main">
                <a:solidFill>
                  <a:scrgbClr r="0" g="0" b="0"/>
                </a:solidFill>
              </a14:hiddenFill>
            </a:ext>
          </a:extLst>
        </p:spPr>
        <p:txBody>
          <a:bodyPr wrap="none" lIns="14654" tIns="0" rIns="14654" bIns="0" numCol="1" spcCol="0" anchor="b"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BF518BFD-3626-4ABD-A0C8-98F7279DC657}" type="datetime'''''''''''''''''''''''''''''''88,''''''''0'''''''''''">
              <a:rPr 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88,0</a:t>
            </a:fld>
            <a:endParaRPr lang="nb-NO" sz="831" dirty="0">
              <a:latin typeface="Calibri" panose="020F0502020204030204" pitchFamily="34" charset="0"/>
              <a:sym typeface="Calibri" panose="020F0502020204030204" pitchFamily="34" charset="0"/>
            </a:endParaRPr>
          </a:p>
        </p:txBody>
      </p:sp>
      <p:sp>
        <p:nvSpPr>
          <p:cNvPr id="347" name="Plassholder for tekst 46"/>
          <p:cNvSpPr>
            <a:spLocks noGrp="1"/>
          </p:cNvSpPr>
          <p:nvPr>
            <p:custDataLst>
              <p:tags r:id="rId132"/>
            </p:custDataLst>
          </p:nvPr>
        </p:nvSpPr>
        <p:spPr bwMode="gray">
          <a:xfrm>
            <a:off x="2195736" y="4797152"/>
            <a:ext cx="213946" cy="126023"/>
          </a:xfrm>
          <a:prstGeom prst="rect">
            <a:avLst/>
          </a:prstGeom>
          <a:noFill/>
          <a:extLst>
            <a:ext uri="{909E8E84-426E-40DD-AFC4-6F175D3DCCD1}">
              <a14:hiddenFill xmlns:a14="http://schemas.microsoft.com/office/drawing/2010/main">
                <a:solidFill>
                  <a:scrgbClr r="0" g="0" b="0"/>
                </a:solidFill>
              </a14:hiddenFill>
            </a:ext>
          </a:extLst>
        </p:spPr>
        <p:txBody>
          <a:bodyPr wrap="none" lIns="14654" tIns="0" rIns="14654" bIns="0" numCol="1" spcCol="0" anchor="b"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A529C5CC-AADD-40A9-B60C-F33EBDC04C6A}" type="datetime'8''''''''''''''''''''0'''''''',''''''''''''''''0'''''''''''''">
              <a:rPr 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80,0</a:t>
            </a:fld>
            <a:endParaRPr lang="nb-NO" sz="831" dirty="0">
              <a:latin typeface="Calibri" panose="020F0502020204030204" pitchFamily="34" charset="0"/>
              <a:sym typeface="Calibri" panose="020F0502020204030204" pitchFamily="34" charset="0"/>
            </a:endParaRPr>
          </a:p>
        </p:txBody>
      </p:sp>
      <p:sp>
        <p:nvSpPr>
          <p:cNvPr id="383" name="Plassholder for tekst 2"/>
          <p:cNvSpPr>
            <a:spLocks noGrp="1"/>
          </p:cNvSpPr>
          <p:nvPr>
            <p:custDataLst>
              <p:tags r:id="rId133"/>
            </p:custDataLst>
          </p:nvPr>
        </p:nvSpPr>
        <p:spPr bwMode="gray">
          <a:xfrm>
            <a:off x="2627784" y="4869160"/>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en-GB" sz="831" dirty="0" smtClean="0">
                <a:latin typeface="Calibri"/>
                <a:sym typeface="+mn-lt"/>
              </a:rPr>
              <a:t>76,0</a:t>
            </a:r>
            <a:endParaRPr lang="en-GB" sz="831" dirty="0">
              <a:latin typeface="Calibri"/>
              <a:sym typeface="+mn-lt"/>
            </a:endParaRPr>
          </a:p>
        </p:txBody>
      </p:sp>
      <p:sp>
        <p:nvSpPr>
          <p:cNvPr id="385" name="Plassholder for tekst 2"/>
          <p:cNvSpPr>
            <a:spLocks noGrp="1"/>
          </p:cNvSpPr>
          <p:nvPr>
            <p:custDataLst>
              <p:tags r:id="rId134"/>
            </p:custDataLst>
          </p:nvPr>
        </p:nvSpPr>
        <p:spPr bwMode="auto">
          <a:xfrm>
            <a:off x="2174631" y="4421066"/>
            <a:ext cx="303335" cy="162658"/>
          </a:xfrm>
          <a:prstGeom prst="ellipse">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lnSpc>
                <a:spcPct val="90000"/>
              </a:lnSpc>
              <a:spcBef>
                <a:spcPct val="0"/>
              </a:spcBef>
              <a:spcAft>
                <a:spcPct val="0"/>
              </a:spcAft>
              <a:buNone/>
              <a:defRPr/>
            </a:pPr>
            <a:fld id="{5FA74615-7C0E-4123-B635-61DC515067E9}" type="datetime'''''''''''-''4''''''4''''''%'''''''''''''''''''''''''''">
              <a:rPr lang="en-GB" altLang="en-US" sz="831" b="1">
                <a:latin typeface="Calibri"/>
                <a:cs typeface="Calibri" panose="020F0502020204030204" pitchFamily="34" charset="0"/>
              </a:rPr>
              <a:pPr marL="0" indent="0" algn="ctr" defTabSz="844083">
                <a:lnSpc>
                  <a:spcPct val="90000"/>
                </a:lnSpc>
                <a:spcBef>
                  <a:spcPct val="0"/>
                </a:spcBef>
                <a:spcAft>
                  <a:spcPct val="0"/>
                </a:spcAft>
                <a:buNone/>
                <a:defRPr/>
              </a:pPr>
              <a:t>-44%</a:t>
            </a:fld>
            <a:endParaRPr lang="en-GB" sz="831" b="1" dirty="0">
              <a:latin typeface="Calibri" panose="020F0502020204030204" pitchFamily="34" charset="0"/>
              <a:cs typeface="Calibri" panose="020F0502020204030204" pitchFamily="34" charset="0"/>
              <a:sym typeface="Calibri" panose="020F0502020204030204" pitchFamily="34" charset="0"/>
            </a:endParaRPr>
          </a:p>
        </p:txBody>
      </p:sp>
      <p:sp>
        <p:nvSpPr>
          <p:cNvPr id="511" name="TekstSylinder 7"/>
          <p:cNvSpPr txBox="1">
            <a:spLocks noChangeArrowheads="1"/>
          </p:cNvSpPr>
          <p:nvPr/>
        </p:nvSpPr>
        <p:spPr bwMode="auto">
          <a:xfrm>
            <a:off x="735491" y="4118452"/>
            <a:ext cx="2979127" cy="241476"/>
          </a:xfrm>
          <a:prstGeom prst="rect">
            <a:avLst/>
          </a:prstGeom>
          <a:noFill/>
          <a:ln w="9525">
            <a:noFill/>
            <a:miter lim="800000"/>
            <a:headEnd/>
            <a:tailEnd/>
          </a:ln>
        </p:spPr>
        <p:txBody>
          <a:bodyPr wrap="square">
            <a:spAutoFit/>
          </a:bodyPr>
          <a:lstStyle/>
          <a:p>
            <a:pPr algn="ctr" defTabSz="844083" fontAlgn="auto">
              <a:spcBef>
                <a:spcPts val="0"/>
              </a:spcBef>
              <a:spcAft>
                <a:spcPts val="0"/>
              </a:spcAft>
              <a:defRPr/>
            </a:pPr>
            <a:r>
              <a:rPr lang="nb-NO" sz="969" b="1" dirty="0" err="1" smtClean="0">
                <a:solidFill>
                  <a:srgbClr val="004489"/>
                </a:solidFill>
                <a:latin typeface="Calibri" pitchFamily="34" charset="0"/>
              </a:rPr>
              <a:t>Sweden</a:t>
            </a:r>
            <a:r>
              <a:rPr lang="nb-NO" sz="969" b="1" dirty="0" smtClean="0">
                <a:solidFill>
                  <a:srgbClr val="004489"/>
                </a:solidFill>
                <a:latin typeface="Calibri" pitchFamily="34" charset="0"/>
              </a:rPr>
              <a:t>, </a:t>
            </a:r>
            <a:r>
              <a:rPr lang="nb-NO" sz="969" b="1" dirty="0">
                <a:solidFill>
                  <a:srgbClr val="004489"/>
                </a:solidFill>
                <a:latin typeface="Calibri" pitchFamily="34" charset="0"/>
              </a:rPr>
              <a:t>SEK</a:t>
            </a:r>
            <a:endParaRPr lang="nb-NO" sz="923" b="1" dirty="0">
              <a:solidFill>
                <a:srgbClr val="004489"/>
              </a:solidFill>
              <a:latin typeface="Calibri" pitchFamily="34" charset="0"/>
            </a:endParaRPr>
          </a:p>
        </p:txBody>
      </p:sp>
      <p:cxnSp>
        <p:nvCxnSpPr>
          <p:cNvPr id="46" name="Rett linje 45"/>
          <p:cNvCxnSpPr/>
          <p:nvPr>
            <p:custDataLst>
              <p:tags r:id="rId135"/>
            </p:custDataLst>
          </p:nvPr>
        </p:nvCxnSpPr>
        <p:spPr bwMode="auto">
          <a:xfrm flipV="1">
            <a:off x="8042031" y="4796206"/>
            <a:ext cx="238858" cy="39566"/>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17" name="Rett linje 516"/>
          <p:cNvCxnSpPr/>
          <p:nvPr>
            <p:custDataLst>
              <p:tags r:id="rId136"/>
            </p:custDataLst>
          </p:nvPr>
        </p:nvCxnSpPr>
        <p:spPr bwMode="auto">
          <a:xfrm flipV="1">
            <a:off x="5892313" y="4970585"/>
            <a:ext cx="238858" cy="21981"/>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521" name="Rett linje 520"/>
          <p:cNvCxnSpPr/>
          <p:nvPr>
            <p:custDataLst>
              <p:tags r:id="rId137"/>
            </p:custDataLst>
          </p:nvPr>
        </p:nvCxnSpPr>
        <p:spPr bwMode="auto">
          <a:xfrm flipV="1">
            <a:off x="5892313" y="4992566"/>
            <a:ext cx="238858" cy="21981"/>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5" name="Rett linje 24"/>
          <p:cNvCxnSpPr/>
          <p:nvPr>
            <p:custDataLst>
              <p:tags r:id="rId138"/>
            </p:custDataLst>
          </p:nvPr>
        </p:nvCxnSpPr>
        <p:spPr bwMode="auto">
          <a:xfrm flipV="1">
            <a:off x="6430109" y="4929554"/>
            <a:ext cx="238858" cy="41031"/>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Rett linje 23"/>
          <p:cNvCxnSpPr/>
          <p:nvPr>
            <p:custDataLst>
              <p:tags r:id="rId139"/>
            </p:custDataLst>
          </p:nvPr>
        </p:nvCxnSpPr>
        <p:spPr bwMode="auto">
          <a:xfrm flipV="1">
            <a:off x="6430109" y="4951535"/>
            <a:ext cx="238858" cy="41031"/>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Rett linje 26"/>
          <p:cNvCxnSpPr/>
          <p:nvPr>
            <p:custDataLst>
              <p:tags r:id="rId140"/>
            </p:custDataLst>
          </p:nvPr>
        </p:nvCxnSpPr>
        <p:spPr bwMode="auto">
          <a:xfrm flipV="1">
            <a:off x="6967905" y="4873870"/>
            <a:ext cx="237392" cy="5568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Rett linje 25"/>
          <p:cNvCxnSpPr/>
          <p:nvPr>
            <p:custDataLst>
              <p:tags r:id="rId141"/>
            </p:custDataLst>
          </p:nvPr>
        </p:nvCxnSpPr>
        <p:spPr bwMode="auto">
          <a:xfrm flipV="1">
            <a:off x="6967905" y="4897315"/>
            <a:ext cx="237392" cy="5422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Rett linje 37"/>
          <p:cNvCxnSpPr/>
          <p:nvPr>
            <p:custDataLst>
              <p:tags r:id="rId142"/>
            </p:custDataLst>
          </p:nvPr>
        </p:nvCxnSpPr>
        <p:spPr bwMode="auto">
          <a:xfrm flipV="1">
            <a:off x="7504237" y="4810859"/>
            <a:ext cx="238858" cy="63012"/>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Rett linje 38"/>
          <p:cNvCxnSpPr/>
          <p:nvPr>
            <p:custDataLst>
              <p:tags r:id="rId143"/>
            </p:custDataLst>
          </p:nvPr>
        </p:nvCxnSpPr>
        <p:spPr bwMode="auto">
          <a:xfrm flipV="1">
            <a:off x="7504237" y="4835770"/>
            <a:ext cx="238858" cy="61546"/>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Rett linje 42"/>
          <p:cNvCxnSpPr/>
          <p:nvPr>
            <p:custDataLst>
              <p:tags r:id="rId144"/>
            </p:custDataLst>
          </p:nvPr>
        </p:nvCxnSpPr>
        <p:spPr bwMode="auto">
          <a:xfrm flipV="1">
            <a:off x="8042031" y="4771294"/>
            <a:ext cx="238858" cy="39566"/>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92" name="Chart 191">
            <a:extLst>
              <a:ext uri="{FF2B5EF4-FFF2-40B4-BE49-F238E27FC236}">
                <a16:creationId xmlns:a16="http://schemas.microsoft.com/office/drawing/2014/main" id="{D0DEF4FA-3F06-4463-82C3-8EA9EE9E7FA1}"/>
              </a:ext>
            </a:extLst>
          </p:cNvPr>
          <p:cNvGraphicFramePr/>
          <p:nvPr>
            <p:custDataLst>
              <p:tags r:id="rId145"/>
            </p:custDataLst>
            <p:extLst/>
          </p:nvPr>
        </p:nvGraphicFramePr>
        <p:xfrm>
          <a:off x="4860681" y="4695093"/>
          <a:ext cx="3915508" cy="1211874"/>
        </p:xfrm>
        <a:graphic>
          <a:graphicData uri="http://schemas.openxmlformats.org/drawingml/2006/chart">
            <c:chart xmlns:c="http://schemas.openxmlformats.org/drawingml/2006/chart" xmlns:r="http://schemas.openxmlformats.org/officeDocument/2006/relationships" r:id="rId197"/>
          </a:graphicData>
        </a:graphic>
      </p:graphicFrame>
      <p:cxnSp>
        <p:nvCxnSpPr>
          <p:cNvPr id="131" name="Rett linje 130"/>
          <p:cNvCxnSpPr/>
          <p:nvPr>
            <p:custDataLst>
              <p:tags r:id="rId146"/>
            </p:custDataLst>
          </p:nvPr>
        </p:nvCxnSpPr>
        <p:spPr bwMode="auto">
          <a:xfrm>
            <a:off x="5205046" y="4418135"/>
            <a:ext cx="3225312"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Rett linje 129"/>
          <p:cNvCxnSpPr/>
          <p:nvPr>
            <p:custDataLst>
              <p:tags r:id="rId147"/>
            </p:custDataLst>
          </p:nvPr>
        </p:nvCxnSpPr>
        <p:spPr bwMode="auto">
          <a:xfrm flipV="1">
            <a:off x="5205046" y="4418136"/>
            <a:ext cx="0" cy="40737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Rett linje 131"/>
          <p:cNvCxnSpPr/>
          <p:nvPr>
            <p:custDataLst>
              <p:tags r:id="rId148"/>
            </p:custDataLst>
          </p:nvPr>
        </p:nvCxnSpPr>
        <p:spPr bwMode="auto">
          <a:xfrm>
            <a:off x="8430358" y="4418135"/>
            <a:ext cx="0" cy="140677"/>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91" name="Plassholder for tekst 2">
            <a:extLst>
              <a:ext uri="{FF2B5EF4-FFF2-40B4-BE49-F238E27FC236}">
                <a16:creationId xmlns:a16="http://schemas.microsoft.com/office/drawing/2014/main" id="{5553E2A3-B9FF-4004-ABC5-D72B4FE0818A}"/>
              </a:ext>
            </a:extLst>
          </p:cNvPr>
          <p:cNvSpPr>
            <a:spLocks noGrp="1"/>
          </p:cNvSpPr>
          <p:nvPr>
            <p:custDataLst>
              <p:tags r:id="rId149"/>
            </p:custDataLst>
          </p:nvPr>
        </p:nvSpPr>
        <p:spPr bwMode="gray">
          <a:xfrm>
            <a:off x="6685086" y="5328139"/>
            <a:ext cx="266700"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750400A-1B42-4084-B35E-E303B4EA1C19}" type="datetime'''9''''''''''56'''''',''''''''''''''''''''''''''''''''''''2'''">
              <a:rPr lang="nb-NO" altLang="en-US" sz="831">
                <a:solidFill>
                  <a:prstClr val="white"/>
                </a:solidFill>
                <a:latin typeface="Calibri"/>
                <a:sym typeface="+mn-lt"/>
              </a:rPr>
              <a:pPr marL="0" indent="0" algn="ctr" defTabSz="844083">
                <a:spcBef>
                  <a:spcPct val="0"/>
                </a:spcBef>
                <a:spcAft>
                  <a:spcPct val="0"/>
                </a:spcAft>
                <a:buNone/>
                <a:defRPr/>
              </a:pPr>
              <a:t>956,2</a:t>
            </a:fld>
            <a:endParaRPr lang="nb-NO" sz="831" dirty="0">
              <a:solidFill>
                <a:prstClr val="white"/>
              </a:solidFill>
              <a:latin typeface="Calibri"/>
              <a:sym typeface="+mn-lt"/>
            </a:endParaRPr>
          </a:p>
        </p:txBody>
      </p:sp>
      <p:sp>
        <p:nvSpPr>
          <p:cNvPr id="336" name="Plassholder for tekst 35"/>
          <p:cNvSpPr>
            <a:spLocks noGrp="1"/>
          </p:cNvSpPr>
          <p:nvPr>
            <p:custDataLst>
              <p:tags r:id="rId150"/>
            </p:custDataLst>
          </p:nvPr>
        </p:nvSpPr>
        <p:spPr bwMode="auto">
          <a:xfrm>
            <a:off x="6707066"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54EC1DAF-3FC2-4E5C-9890-FE0FBFCEDF7F}" type="datetime'''2''''''''0''1''''''''''''''''''''''3'''">
              <a:rPr 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2013</a:t>
            </a:fld>
            <a:endParaRPr lang="nb-NO" sz="831" dirty="0">
              <a:latin typeface="Calibri" panose="020F0502020204030204" pitchFamily="34" charset="0"/>
              <a:sym typeface="Calibri" panose="020F0502020204030204" pitchFamily="34" charset="0"/>
            </a:endParaRPr>
          </a:p>
        </p:txBody>
      </p:sp>
      <p:sp>
        <p:nvSpPr>
          <p:cNvPr id="409" name="Plassholder for tekst 2"/>
          <p:cNvSpPr>
            <a:spLocks noGrp="1"/>
          </p:cNvSpPr>
          <p:nvPr>
            <p:custDataLst>
              <p:tags r:id="rId151"/>
            </p:custDataLst>
          </p:nvPr>
        </p:nvSpPr>
        <p:spPr bwMode="gray">
          <a:xfrm>
            <a:off x="7181850" y="5300297"/>
            <a:ext cx="345831" cy="126023"/>
          </a:xfrm>
          <a:prstGeom prst="rect">
            <a:avLst/>
          </a:prstGeom>
          <a:solidFill>
            <a:srgbClr val="4C6C9C"/>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5120EAC1-CCAB-4E29-B725-75B7EA6F16D6}" type="datetime'1''''''''''''.''0''''''''''''1''''6,''''''''''''''''''5'''">
              <a:rPr lang="en-GB" altLang="en-US" sz="831">
                <a:solidFill>
                  <a:prstClr val="white"/>
                </a:solidFill>
                <a:latin typeface="Calibri"/>
                <a:sym typeface="+mn-lt"/>
              </a:rPr>
              <a:pPr marL="0" indent="0" algn="ctr" defTabSz="844083">
                <a:spcBef>
                  <a:spcPct val="0"/>
                </a:spcBef>
                <a:spcAft>
                  <a:spcPct val="0"/>
                </a:spcAft>
                <a:buNone/>
                <a:defRPr/>
              </a:pPr>
              <a:t>1.016,5</a:t>
            </a:fld>
            <a:endParaRPr lang="en-GB" sz="831" dirty="0">
              <a:solidFill>
                <a:prstClr val="white"/>
              </a:solidFill>
              <a:latin typeface="Calibri"/>
              <a:sym typeface="+mn-lt"/>
            </a:endParaRPr>
          </a:p>
        </p:txBody>
      </p:sp>
      <p:sp>
        <p:nvSpPr>
          <p:cNvPr id="410" name="Plassholder for tekst 2"/>
          <p:cNvSpPr>
            <a:spLocks noGrp="1"/>
          </p:cNvSpPr>
          <p:nvPr>
            <p:custDataLst>
              <p:tags r:id="rId152"/>
            </p:custDataLst>
          </p:nvPr>
        </p:nvSpPr>
        <p:spPr bwMode="gray">
          <a:xfrm>
            <a:off x="7719646" y="5269524"/>
            <a:ext cx="345831" cy="126023"/>
          </a:xfrm>
          <a:prstGeom prst="rect">
            <a:avLst/>
          </a:prstGeom>
          <a:solidFill>
            <a:srgbClr val="4C6C9C"/>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4680B710-CA2B-4C45-88A2-797AE49A6BB6}" type="datetime'1''''''''''''.''''0''''8''''''''''''3'''''',''''''''''4'''''">
              <a:rPr lang="en-GB" altLang="en-US" sz="831">
                <a:solidFill>
                  <a:prstClr val="white"/>
                </a:solidFill>
                <a:latin typeface="Calibri"/>
                <a:sym typeface="+mn-lt"/>
              </a:rPr>
              <a:pPr marL="0" indent="0" algn="ctr" defTabSz="844083">
                <a:spcBef>
                  <a:spcPct val="0"/>
                </a:spcBef>
                <a:spcAft>
                  <a:spcPct val="0"/>
                </a:spcAft>
                <a:buNone/>
                <a:defRPr/>
              </a:pPr>
              <a:t>1.083,4</a:t>
            </a:fld>
            <a:endParaRPr lang="en-GB" sz="831" dirty="0">
              <a:solidFill>
                <a:prstClr val="white"/>
              </a:solidFill>
              <a:latin typeface="Calibri"/>
              <a:sym typeface="+mn-lt"/>
            </a:endParaRPr>
          </a:p>
        </p:txBody>
      </p:sp>
      <p:sp>
        <p:nvSpPr>
          <p:cNvPr id="404" name="Plassholder for tekst 2"/>
          <p:cNvSpPr>
            <a:spLocks noGrp="1"/>
          </p:cNvSpPr>
          <p:nvPr>
            <p:custDataLst>
              <p:tags r:id="rId153"/>
            </p:custDataLst>
          </p:nvPr>
        </p:nvSpPr>
        <p:spPr bwMode="gray">
          <a:xfrm>
            <a:off x="7785589" y="4759570"/>
            <a:ext cx="213946"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8B6B6214-0A31-401A-B1E8-71E20E760E8C}" type="datetime'''2''''''''''''''''''6'''''',''''''''''''''''''''0'''">
              <a:rPr lang="nb-NO" alt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26,0</a:t>
            </a:fld>
            <a:endParaRPr lang="nb-NO" sz="831" dirty="0">
              <a:latin typeface="Calibri" panose="020F0502020204030204" pitchFamily="34" charset="0"/>
              <a:sym typeface="Calibri" panose="020F0502020204030204" pitchFamily="34" charset="0"/>
            </a:endParaRPr>
          </a:p>
        </p:txBody>
      </p:sp>
      <p:sp>
        <p:nvSpPr>
          <p:cNvPr id="306" name="Plassholder for tekst 36"/>
          <p:cNvSpPr>
            <a:spLocks noGrp="1"/>
          </p:cNvSpPr>
          <p:nvPr>
            <p:custDataLst>
              <p:tags r:id="rId154"/>
            </p:custDataLst>
          </p:nvPr>
        </p:nvSpPr>
        <p:spPr bwMode="auto">
          <a:xfrm>
            <a:off x="7781193"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933DCC8E-AAEE-4000-9301-D05A7B81B920}" type="datetime'''''''''''''''2''''0''''''1''''''5'''''">
              <a:rPr lang="nb-NO" altLang="en-US" sz="831">
                <a:latin typeface="Calibri"/>
              </a:rPr>
              <a:pPr marL="0" indent="0" algn="ctr" defTabSz="844083">
                <a:spcBef>
                  <a:spcPct val="0"/>
                </a:spcBef>
                <a:spcAft>
                  <a:spcPct val="0"/>
                </a:spcAft>
                <a:buNone/>
                <a:defRPr/>
              </a:pPr>
              <a:t>2015</a:t>
            </a:fld>
            <a:endParaRPr lang="nb-NO" sz="831" dirty="0">
              <a:latin typeface="Calibri" panose="020F0502020204030204" pitchFamily="34" charset="0"/>
              <a:sym typeface="Calibri" panose="020F0502020204030204" pitchFamily="34" charset="0"/>
            </a:endParaRPr>
          </a:p>
        </p:txBody>
      </p:sp>
      <p:sp>
        <p:nvSpPr>
          <p:cNvPr id="412" name="Plassholder for tekst 2"/>
          <p:cNvSpPr>
            <a:spLocks noGrp="1"/>
          </p:cNvSpPr>
          <p:nvPr>
            <p:custDataLst>
              <p:tags r:id="rId155"/>
            </p:custDataLst>
          </p:nvPr>
        </p:nvSpPr>
        <p:spPr bwMode="gray">
          <a:xfrm>
            <a:off x="8257443" y="5250474"/>
            <a:ext cx="345831" cy="126023"/>
          </a:xfrm>
          <a:prstGeom prst="rect">
            <a:avLst/>
          </a:prstGeom>
          <a:solidFill>
            <a:srgbClr val="4C6C9C"/>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59F2E5FE-4B69-4988-A7F0-62788AF0CD25}" type="datetime'1''''.''''1''''2''6'''''''''''''',''''''''''''''''''''''''2'">
              <a:rPr lang="en-GB" altLang="en-US" sz="831">
                <a:solidFill>
                  <a:prstClr val="white"/>
                </a:solidFill>
                <a:latin typeface="Calibri"/>
                <a:sym typeface="+mn-lt"/>
              </a:rPr>
              <a:pPr marL="0" indent="0" algn="ctr" defTabSz="844083">
                <a:spcBef>
                  <a:spcPct val="0"/>
                </a:spcBef>
                <a:spcAft>
                  <a:spcPct val="0"/>
                </a:spcAft>
                <a:buNone/>
                <a:defRPr/>
              </a:pPr>
              <a:t>1.126,2</a:t>
            </a:fld>
            <a:endParaRPr lang="en-GB" sz="831" dirty="0">
              <a:solidFill>
                <a:prstClr val="white"/>
              </a:solidFill>
              <a:latin typeface="Calibri"/>
              <a:sym typeface="+mn-lt"/>
            </a:endParaRPr>
          </a:p>
        </p:txBody>
      </p:sp>
      <p:sp>
        <p:nvSpPr>
          <p:cNvPr id="305" name="Plassholder for tekst 36"/>
          <p:cNvSpPr>
            <a:spLocks noGrp="1"/>
          </p:cNvSpPr>
          <p:nvPr>
            <p:custDataLst>
              <p:tags r:id="rId156"/>
            </p:custDataLst>
          </p:nvPr>
        </p:nvSpPr>
        <p:spPr bwMode="auto">
          <a:xfrm>
            <a:off x="7243397"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en-US" sz="831" dirty="0">
                <a:latin typeface="Calibri" panose="020F0502020204030204" pitchFamily="34" charset="0"/>
                <a:sym typeface="Calibri" panose="020F0502020204030204" pitchFamily="34" charset="0"/>
              </a:rPr>
              <a:t>2015</a:t>
            </a:r>
            <a:endParaRPr lang="nb-NO" sz="831" dirty="0">
              <a:latin typeface="Calibri" panose="020F0502020204030204" pitchFamily="34" charset="0"/>
              <a:sym typeface="Calibri" panose="020F0502020204030204" pitchFamily="34" charset="0"/>
            </a:endParaRPr>
          </a:p>
        </p:txBody>
      </p:sp>
      <p:sp>
        <p:nvSpPr>
          <p:cNvPr id="310" name="Plassholder for tekst 36"/>
          <p:cNvSpPr>
            <a:spLocks noGrp="1"/>
          </p:cNvSpPr>
          <p:nvPr>
            <p:custDataLst>
              <p:tags r:id="rId157"/>
            </p:custDataLst>
          </p:nvPr>
        </p:nvSpPr>
        <p:spPr bwMode="auto">
          <a:xfrm>
            <a:off x="8318989"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BFBDC25C-42E1-4155-AAE2-ECF0644EAAA2}" type="datetime'''''''2''0''1''''6'''">
              <a:rPr lang="nb-NO" altLang="en-US" sz="831">
                <a:latin typeface="Calibri"/>
              </a:rPr>
              <a:pPr marL="0" indent="0" algn="ctr" defTabSz="844083">
                <a:spcBef>
                  <a:spcPct val="0"/>
                </a:spcBef>
                <a:spcAft>
                  <a:spcPct val="0"/>
                </a:spcAft>
                <a:buNone/>
                <a:defRPr/>
              </a:pPr>
              <a:t>2016</a:t>
            </a:fld>
            <a:endParaRPr lang="nb-NO" sz="831" dirty="0">
              <a:latin typeface="Calibri" panose="020F0502020204030204" pitchFamily="34" charset="0"/>
              <a:sym typeface="Calibri" panose="020F0502020204030204" pitchFamily="34" charset="0"/>
            </a:endParaRPr>
          </a:p>
        </p:txBody>
      </p:sp>
      <p:sp>
        <p:nvSpPr>
          <p:cNvPr id="392" name="Plassholder for tekst 35"/>
          <p:cNvSpPr>
            <a:spLocks noGrp="1"/>
          </p:cNvSpPr>
          <p:nvPr>
            <p:custDataLst>
              <p:tags r:id="rId158"/>
            </p:custDataLst>
          </p:nvPr>
        </p:nvSpPr>
        <p:spPr bwMode="auto">
          <a:xfrm>
            <a:off x="5631474"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37B0FA69-8525-4441-B328-10B5B16C2808}" type="datetime'''''''''''''2''''''''0''''1''1'''''''''''''''''''''''''''''''">
              <a:rPr lang="nb-NO" altLang="en-US" sz="831">
                <a:latin typeface="Calibri"/>
              </a:rPr>
              <a:pPr marL="0" indent="0" algn="ctr" defTabSz="844083">
                <a:spcBef>
                  <a:spcPct val="0"/>
                </a:spcBef>
                <a:spcAft>
                  <a:spcPct val="0"/>
                </a:spcAft>
                <a:buNone/>
                <a:defRPr/>
              </a:pPr>
              <a:t>2011</a:t>
            </a:fld>
            <a:endParaRPr lang="nb-NO" sz="831" dirty="0">
              <a:latin typeface="Calibri" panose="020F0502020204030204" pitchFamily="34" charset="0"/>
              <a:sym typeface="Calibri" panose="020F0502020204030204" pitchFamily="34" charset="0"/>
            </a:endParaRPr>
          </a:p>
        </p:txBody>
      </p:sp>
      <p:sp>
        <p:nvSpPr>
          <p:cNvPr id="399" name="Plassholder for tekst 2"/>
          <p:cNvSpPr>
            <a:spLocks noGrp="1"/>
          </p:cNvSpPr>
          <p:nvPr>
            <p:custDataLst>
              <p:tags r:id="rId159"/>
            </p:custDataLst>
          </p:nvPr>
        </p:nvSpPr>
        <p:spPr bwMode="gray">
          <a:xfrm>
            <a:off x="5098074" y="4986705"/>
            <a:ext cx="213946"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2D4C07F3-571A-4CC5-BE9C-4F2DC5469BA2}" type="datetime'''''''''''''2''2'''''''''''''''''',''''3'''''''">
              <a:rPr lang="nb-NO" alt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22,3</a:t>
            </a:fld>
            <a:endParaRPr lang="nb-NO" sz="831" dirty="0">
              <a:latin typeface="Calibri" panose="020F0502020204030204" pitchFamily="34" charset="0"/>
              <a:sym typeface="Calibri" panose="020F0502020204030204" pitchFamily="34" charset="0"/>
            </a:endParaRPr>
          </a:p>
        </p:txBody>
      </p:sp>
      <p:sp>
        <p:nvSpPr>
          <p:cNvPr id="314" name="Plassholder for tekst 2"/>
          <p:cNvSpPr>
            <a:spLocks noGrp="1"/>
          </p:cNvSpPr>
          <p:nvPr>
            <p:custDataLst>
              <p:tags r:id="rId160"/>
            </p:custDataLst>
          </p:nvPr>
        </p:nvSpPr>
        <p:spPr bwMode="gray">
          <a:xfrm>
            <a:off x="7719646" y="4633547"/>
            <a:ext cx="345831"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FC8FA940-F233-404C-80BF-B6502A4F0B9F}" type="datetime'''''''''''''''''1''''''.''''109,''''''''''4'">
              <a:rPr lang="en-GB" altLang="en-US" sz="831">
                <a:latin typeface="Calibri"/>
                <a:sym typeface="+mn-lt"/>
              </a:rPr>
              <a:pPr marL="0" indent="0" algn="ctr" defTabSz="844083">
                <a:spcBef>
                  <a:spcPct val="0"/>
                </a:spcBef>
                <a:spcAft>
                  <a:spcPct val="0"/>
                </a:spcAft>
                <a:buNone/>
                <a:defRPr/>
              </a:pPr>
              <a:t>1.109,4</a:t>
            </a:fld>
            <a:endParaRPr lang="en-GB" sz="831" dirty="0">
              <a:latin typeface="Calibri"/>
              <a:sym typeface="+mn-lt"/>
            </a:endParaRPr>
          </a:p>
        </p:txBody>
      </p:sp>
      <p:sp>
        <p:nvSpPr>
          <p:cNvPr id="403" name="Plassholder for tekst 2"/>
          <p:cNvSpPr>
            <a:spLocks noGrp="1"/>
          </p:cNvSpPr>
          <p:nvPr>
            <p:custDataLst>
              <p:tags r:id="rId161"/>
            </p:custDataLst>
          </p:nvPr>
        </p:nvSpPr>
        <p:spPr bwMode="gray">
          <a:xfrm>
            <a:off x="7247793" y="4822582"/>
            <a:ext cx="213946"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7FB0D6A8-F8BA-4DC1-A938-5F08AC1F3948}" type="datetime'''''''''''''''2''''''''5'''''''''''''''''''''''',''0'''">
              <a:rPr lang="nb-NO" alt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25,0</a:t>
            </a:fld>
            <a:endParaRPr lang="nb-NO" sz="831" dirty="0">
              <a:latin typeface="Calibri" panose="020F0502020204030204" pitchFamily="34" charset="0"/>
              <a:sym typeface="Calibri" panose="020F0502020204030204" pitchFamily="34" charset="0"/>
            </a:endParaRPr>
          </a:p>
        </p:txBody>
      </p:sp>
      <p:sp>
        <p:nvSpPr>
          <p:cNvPr id="190" name="Plassholder for tekst 2">
            <a:extLst>
              <a:ext uri="{FF2B5EF4-FFF2-40B4-BE49-F238E27FC236}">
                <a16:creationId xmlns:a16="http://schemas.microsoft.com/office/drawing/2014/main" id="{2929FD0F-04C6-4807-886E-6509228DC36A}"/>
              </a:ext>
            </a:extLst>
          </p:cNvPr>
          <p:cNvSpPr>
            <a:spLocks noGrp="1"/>
          </p:cNvSpPr>
          <p:nvPr>
            <p:custDataLst>
              <p:tags r:id="rId162"/>
            </p:custDataLst>
          </p:nvPr>
        </p:nvSpPr>
        <p:spPr bwMode="gray">
          <a:xfrm>
            <a:off x="6147290" y="5348654"/>
            <a:ext cx="266700"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5D21D313-F45F-4AB7-8160-A77AC86BFA1A}" type="datetime'''''''''''9''''''''''''1''''''''''''2'''',''6'''''''''''''''">
              <a:rPr lang="nb-NO" altLang="en-US" sz="831">
                <a:solidFill>
                  <a:prstClr val="white"/>
                </a:solidFill>
                <a:latin typeface="Calibri"/>
                <a:sym typeface="+mn-lt"/>
              </a:rPr>
              <a:pPr marL="0" indent="0" algn="ctr" defTabSz="844083">
                <a:spcBef>
                  <a:spcPct val="0"/>
                </a:spcBef>
                <a:spcAft>
                  <a:spcPct val="0"/>
                </a:spcAft>
                <a:buNone/>
                <a:defRPr/>
              </a:pPr>
              <a:t>912,6</a:t>
            </a:fld>
            <a:endParaRPr lang="nb-NO" sz="831" dirty="0">
              <a:solidFill>
                <a:prstClr val="white"/>
              </a:solidFill>
              <a:latin typeface="Calibri"/>
              <a:sym typeface="+mn-lt"/>
            </a:endParaRPr>
          </a:p>
        </p:txBody>
      </p:sp>
      <p:sp>
        <p:nvSpPr>
          <p:cNvPr id="188" name="Plassholder for tekst 2">
            <a:extLst>
              <a:ext uri="{FF2B5EF4-FFF2-40B4-BE49-F238E27FC236}">
                <a16:creationId xmlns:a16="http://schemas.microsoft.com/office/drawing/2014/main" id="{9A3A7183-43BF-49D8-85B7-8F3C4EC2A31B}"/>
              </a:ext>
            </a:extLst>
          </p:cNvPr>
          <p:cNvSpPr>
            <a:spLocks noGrp="1"/>
          </p:cNvSpPr>
          <p:nvPr>
            <p:custDataLst>
              <p:tags r:id="rId163"/>
            </p:custDataLst>
          </p:nvPr>
        </p:nvSpPr>
        <p:spPr bwMode="gray">
          <a:xfrm>
            <a:off x="5071698" y="5382359"/>
            <a:ext cx="266700"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99C4FD5F-F335-40BC-9770-95F270FB9576}" type="datetime'8''''3''9'''''''''''''''''''''''''''''''''''''''''''',7'''">
              <a:rPr lang="nb-NO" altLang="en-US" sz="831">
                <a:solidFill>
                  <a:prstClr val="white"/>
                </a:solidFill>
                <a:latin typeface="Calibri"/>
                <a:sym typeface="+mn-lt"/>
              </a:rPr>
              <a:pPr marL="0" indent="0" algn="ctr" defTabSz="844083">
                <a:spcBef>
                  <a:spcPct val="0"/>
                </a:spcBef>
                <a:spcAft>
                  <a:spcPct val="0"/>
                </a:spcAft>
                <a:buNone/>
                <a:defRPr/>
              </a:pPr>
              <a:t>839,7</a:t>
            </a:fld>
            <a:endParaRPr lang="nb-NO" sz="831" dirty="0">
              <a:solidFill>
                <a:prstClr val="white"/>
              </a:solidFill>
              <a:latin typeface="Calibri"/>
              <a:sym typeface="+mn-lt"/>
            </a:endParaRPr>
          </a:p>
        </p:txBody>
      </p:sp>
      <p:sp>
        <p:nvSpPr>
          <p:cNvPr id="388" name="Plassholder for tekst 35"/>
          <p:cNvSpPr>
            <a:spLocks noGrp="1"/>
          </p:cNvSpPr>
          <p:nvPr>
            <p:custDataLst>
              <p:tags r:id="rId164"/>
            </p:custDataLst>
          </p:nvPr>
        </p:nvSpPr>
        <p:spPr bwMode="auto">
          <a:xfrm>
            <a:off x="5093677"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EC7D136F-92E3-48F7-9BAC-9FF9569305F3}" type="datetime'''''2''''''0''''1''0'''''''''''''''''''''''''''''''''">
              <a:rPr lang="nb-NO" altLang="en-US" sz="831">
                <a:latin typeface="Calibri"/>
              </a:rPr>
              <a:pPr marL="0" indent="0" algn="ctr" defTabSz="844083">
                <a:spcBef>
                  <a:spcPct val="0"/>
                </a:spcBef>
                <a:spcAft>
                  <a:spcPct val="0"/>
                </a:spcAft>
                <a:buNone/>
                <a:defRPr/>
              </a:pPr>
              <a:t>2010</a:t>
            </a:fld>
            <a:endParaRPr lang="nb-NO" sz="831" dirty="0">
              <a:latin typeface="Calibri" panose="020F0502020204030204" pitchFamily="34" charset="0"/>
              <a:sym typeface="Calibri" panose="020F0502020204030204" pitchFamily="34" charset="0"/>
            </a:endParaRPr>
          </a:p>
        </p:txBody>
      </p:sp>
      <p:sp>
        <p:nvSpPr>
          <p:cNvPr id="400" name="Plassholder for tekst 2"/>
          <p:cNvSpPr>
            <a:spLocks noGrp="1"/>
          </p:cNvSpPr>
          <p:nvPr>
            <p:custDataLst>
              <p:tags r:id="rId165"/>
            </p:custDataLst>
          </p:nvPr>
        </p:nvSpPr>
        <p:spPr bwMode="gray">
          <a:xfrm>
            <a:off x="5635870" y="4939813"/>
            <a:ext cx="213946"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5542D631-4F53-4C10-85F2-D9D73DA82657}" type="datetime'''''''''''''''''''2''''''''''''3,''''1'''''''">
              <a:rPr lang="nb-NO" alt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23,1</a:t>
            </a:fld>
            <a:endParaRPr lang="nb-NO" sz="831" dirty="0">
              <a:latin typeface="Calibri" panose="020F0502020204030204" pitchFamily="34" charset="0"/>
              <a:sym typeface="Calibri" panose="020F0502020204030204" pitchFamily="34" charset="0"/>
            </a:endParaRPr>
          </a:p>
        </p:txBody>
      </p:sp>
      <p:sp>
        <p:nvSpPr>
          <p:cNvPr id="189" name="Plassholder for tekst 2">
            <a:extLst>
              <a:ext uri="{FF2B5EF4-FFF2-40B4-BE49-F238E27FC236}">
                <a16:creationId xmlns:a16="http://schemas.microsoft.com/office/drawing/2014/main" id="{6A3EDAA8-1C0A-46A6-AAE9-9A48D2369CB3}"/>
              </a:ext>
            </a:extLst>
          </p:cNvPr>
          <p:cNvSpPr>
            <a:spLocks noGrp="1"/>
          </p:cNvSpPr>
          <p:nvPr>
            <p:custDataLst>
              <p:tags r:id="rId166"/>
            </p:custDataLst>
          </p:nvPr>
        </p:nvSpPr>
        <p:spPr bwMode="gray">
          <a:xfrm>
            <a:off x="5609494" y="5358913"/>
            <a:ext cx="266700"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8DF9241B-60E6-4CE9-956B-ACE3D80EA12C}" type="datetime'''''''''''''''''8''''8''8'''''''',''6'''''''''''''">
              <a:rPr lang="nb-NO" altLang="en-US" sz="831">
                <a:solidFill>
                  <a:prstClr val="white"/>
                </a:solidFill>
                <a:latin typeface="Calibri"/>
                <a:sym typeface="+mn-lt"/>
              </a:rPr>
              <a:pPr marL="0" indent="0" algn="ctr" defTabSz="844083">
                <a:spcBef>
                  <a:spcPct val="0"/>
                </a:spcBef>
                <a:spcAft>
                  <a:spcPct val="0"/>
                </a:spcAft>
                <a:buNone/>
                <a:defRPr/>
              </a:pPr>
              <a:t>888,6</a:t>
            </a:fld>
            <a:endParaRPr lang="nb-NO" sz="831" dirty="0">
              <a:solidFill>
                <a:prstClr val="white"/>
              </a:solidFill>
              <a:latin typeface="Calibri"/>
              <a:sym typeface="+mn-lt"/>
            </a:endParaRPr>
          </a:p>
        </p:txBody>
      </p:sp>
      <p:sp>
        <p:nvSpPr>
          <p:cNvPr id="401" name="Plassholder for tekst 2"/>
          <p:cNvSpPr>
            <a:spLocks noGrp="1"/>
          </p:cNvSpPr>
          <p:nvPr>
            <p:custDataLst>
              <p:tags r:id="rId167"/>
            </p:custDataLst>
          </p:nvPr>
        </p:nvSpPr>
        <p:spPr bwMode="gray">
          <a:xfrm>
            <a:off x="6173666" y="4917831"/>
            <a:ext cx="213946"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78E4C1A3-471A-4A59-B1E9-0B813EF06417}" type="datetime'''2''''3'''''''',''''''''''''7'''''''''''''''''''''">
              <a:rPr lang="nb-NO" alt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23,7</a:t>
            </a:fld>
            <a:endParaRPr lang="nb-NO" sz="831" dirty="0">
              <a:latin typeface="Calibri" panose="020F0502020204030204" pitchFamily="34" charset="0"/>
              <a:sym typeface="Calibri" panose="020F0502020204030204" pitchFamily="34" charset="0"/>
            </a:endParaRPr>
          </a:p>
        </p:txBody>
      </p:sp>
      <p:sp>
        <p:nvSpPr>
          <p:cNvPr id="406" name="Plassholder for tekst 2"/>
          <p:cNvSpPr>
            <a:spLocks noGrp="1"/>
          </p:cNvSpPr>
          <p:nvPr>
            <p:custDataLst>
              <p:tags r:id="rId168"/>
            </p:custDataLst>
          </p:nvPr>
        </p:nvSpPr>
        <p:spPr bwMode="gray">
          <a:xfrm>
            <a:off x="8323385" y="4720005"/>
            <a:ext cx="213946"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B92211F-8656-438B-BBE6-DD68745A570A}" type="datetime'''''''''''''''''''''''''''''''''''''26'''''''''',9'''''''''''">
              <a:rPr lang="nb-NO" alt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26,9</a:t>
            </a:fld>
            <a:endParaRPr lang="nb-NO" sz="831" dirty="0">
              <a:latin typeface="Calibri" panose="020F0502020204030204" pitchFamily="34" charset="0"/>
              <a:sym typeface="Calibri" panose="020F0502020204030204" pitchFamily="34" charset="0"/>
            </a:endParaRPr>
          </a:p>
        </p:txBody>
      </p:sp>
      <p:sp>
        <p:nvSpPr>
          <p:cNvPr id="394" name="Plassholder for tekst 35"/>
          <p:cNvSpPr>
            <a:spLocks noGrp="1"/>
          </p:cNvSpPr>
          <p:nvPr>
            <p:custDataLst>
              <p:tags r:id="rId169"/>
            </p:custDataLst>
          </p:nvPr>
        </p:nvSpPr>
        <p:spPr bwMode="auto">
          <a:xfrm>
            <a:off x="6169269" y="5865936"/>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4409D28F-AAD5-4536-9282-FEB713F5228E}" type="datetime'2''''''''''''''''''0''''1''2'''''''''">
              <a:rPr lang="nb-NO" altLang="en-US" sz="831">
                <a:latin typeface="Calibri"/>
              </a:rPr>
              <a:pPr marL="0" indent="0" algn="ctr" defTabSz="844083">
                <a:spcBef>
                  <a:spcPct val="0"/>
                </a:spcBef>
                <a:spcAft>
                  <a:spcPct val="0"/>
                </a:spcAft>
                <a:buNone/>
                <a:defRPr/>
              </a:pPr>
              <a:t>2012</a:t>
            </a:fld>
            <a:endParaRPr lang="nb-NO" sz="831" dirty="0">
              <a:latin typeface="Calibri" panose="020F0502020204030204" pitchFamily="34" charset="0"/>
              <a:sym typeface="Calibri" panose="020F0502020204030204" pitchFamily="34" charset="0"/>
            </a:endParaRPr>
          </a:p>
        </p:txBody>
      </p:sp>
      <p:sp>
        <p:nvSpPr>
          <p:cNvPr id="402" name="Plassholder for tekst 2"/>
          <p:cNvSpPr>
            <a:spLocks noGrp="1"/>
          </p:cNvSpPr>
          <p:nvPr>
            <p:custDataLst>
              <p:tags r:id="rId170"/>
            </p:custDataLst>
          </p:nvPr>
        </p:nvSpPr>
        <p:spPr bwMode="gray">
          <a:xfrm>
            <a:off x="6711462" y="4876801"/>
            <a:ext cx="213946"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9DBDDFEB-82D8-4C82-BFB6-9B1448C19AC9}" type="datetime'''''2''''''''4'''''''''''',''''''''2'''">
              <a:rPr lang="nb-NO" alt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24,2</a:t>
            </a:fld>
            <a:endParaRPr lang="nb-NO" sz="831" dirty="0">
              <a:latin typeface="Calibri" panose="020F0502020204030204" pitchFamily="34" charset="0"/>
              <a:sym typeface="Calibri" panose="020F0502020204030204" pitchFamily="34" charset="0"/>
            </a:endParaRPr>
          </a:p>
        </p:txBody>
      </p:sp>
      <p:sp>
        <p:nvSpPr>
          <p:cNvPr id="564" name="Rektangel 563"/>
          <p:cNvSpPr/>
          <p:nvPr>
            <p:custDataLst>
              <p:tags r:id="rId171"/>
            </p:custDataLst>
          </p:nvPr>
        </p:nvSpPr>
        <p:spPr bwMode="gray">
          <a:xfrm>
            <a:off x="5071697" y="4860682"/>
            <a:ext cx="266700"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defRPr/>
            </a:pPr>
            <a:fld id="{CA49BE3F-B472-45DF-B834-147915B0597E}" type="datetime'8''''''''''''''''''6''''''2'''''''''''''''''',''''''0'''''''">
              <a:rPr lang="en-US" altLang="en-US" sz="831">
                <a:solidFill>
                  <a:srgbClr val="004489"/>
                </a:solidFill>
                <a:latin typeface="Calibri"/>
              </a:rPr>
              <a:pPr algn="ctr" defTabSz="844083" fontAlgn="auto">
                <a:defRPr/>
              </a:pPr>
              <a:t>862,0</a:t>
            </a:fld>
            <a:endParaRPr lang="nb-NO" sz="831" dirty="0">
              <a:solidFill>
                <a:srgbClr val="004489"/>
              </a:solidFill>
              <a:latin typeface="Calibri"/>
              <a:sym typeface="Calibri"/>
            </a:endParaRPr>
          </a:p>
        </p:txBody>
      </p:sp>
      <p:sp>
        <p:nvSpPr>
          <p:cNvPr id="338" name="Plassholder for tekst 37"/>
          <p:cNvSpPr>
            <a:spLocks noGrp="1"/>
          </p:cNvSpPr>
          <p:nvPr>
            <p:custDataLst>
              <p:tags r:id="rId172"/>
            </p:custDataLst>
          </p:nvPr>
        </p:nvSpPr>
        <p:spPr bwMode="gray">
          <a:xfrm>
            <a:off x="7181850" y="4696559"/>
            <a:ext cx="345831" cy="126023"/>
          </a:xfrm>
          <a:prstGeom prst="rect">
            <a:avLst/>
          </a:prstGeom>
          <a:noFill/>
          <a:extLst>
            <a:ext uri="{909E8E84-426E-40DD-AFC4-6F175D3DCCD1}">
              <a14:hiddenFill xmlns:a14="http://schemas.microsoft.com/office/drawing/2010/main">
                <a:solidFill>
                  <a:scrgbClr r="0" g="0" b="0"/>
                </a:solidFill>
              </a14:hiddenFill>
            </a:ext>
          </a:extLst>
        </p:spPr>
        <p:txBody>
          <a:bodyPr wrap="none" lIns="14654" tIns="0" rIns="14654" bIns="0" numCol="1" spcCol="0" anchor="b"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AE23CEE9-3DC7-4F6B-9F27-5969E5CA04A3}" type="datetime'1''.''''''''0''''''''''''''''''4''''''''1,''''''''5'''''''''''">
              <a:rPr lang="en-US" sz="831">
                <a:latin typeface="Calibri"/>
              </a:rPr>
              <a:pPr marL="0" indent="0" algn="ctr" defTabSz="844083">
                <a:spcBef>
                  <a:spcPct val="0"/>
                </a:spcBef>
                <a:spcAft>
                  <a:spcPct val="0"/>
                </a:spcAft>
                <a:buNone/>
                <a:defRPr/>
              </a:pPr>
              <a:t>1.041,5</a:t>
            </a:fld>
            <a:endParaRPr lang="nb-NO" sz="831" dirty="0">
              <a:latin typeface="Calibri" panose="020F0502020204030204" pitchFamily="34" charset="0"/>
              <a:sym typeface="Calibri" panose="020F0502020204030204" pitchFamily="34" charset="0"/>
            </a:endParaRPr>
          </a:p>
        </p:txBody>
      </p:sp>
      <p:sp>
        <p:nvSpPr>
          <p:cNvPr id="537" name="Rektangel 536"/>
          <p:cNvSpPr/>
          <p:nvPr>
            <p:custDataLst>
              <p:tags r:id="rId173"/>
            </p:custDataLst>
          </p:nvPr>
        </p:nvSpPr>
        <p:spPr bwMode="gray">
          <a:xfrm>
            <a:off x="5609493" y="4813789"/>
            <a:ext cx="266700"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defRPr/>
            </a:pPr>
            <a:fld id="{345556BE-5B64-41CF-83EC-478027315CE4}" type="datetime'''''''''''''''9''''1''''''''''''''''1,''''''''''7'''''">
              <a:rPr lang="en-US" sz="831">
                <a:solidFill>
                  <a:srgbClr val="004489"/>
                </a:solidFill>
                <a:latin typeface="Calibri"/>
              </a:rPr>
              <a:pPr algn="ctr" defTabSz="844083" fontAlgn="auto">
                <a:defRPr/>
              </a:pPr>
              <a:t>911,7</a:t>
            </a:fld>
            <a:endParaRPr lang="nb-NO" sz="831" dirty="0">
              <a:solidFill>
                <a:srgbClr val="004489"/>
              </a:solidFill>
              <a:latin typeface="Calibri"/>
              <a:sym typeface="Calibri"/>
            </a:endParaRPr>
          </a:p>
        </p:txBody>
      </p:sp>
      <p:sp>
        <p:nvSpPr>
          <p:cNvPr id="540" name="Rektangel 539"/>
          <p:cNvSpPr/>
          <p:nvPr>
            <p:custDataLst>
              <p:tags r:id="rId174"/>
            </p:custDataLst>
          </p:nvPr>
        </p:nvSpPr>
        <p:spPr bwMode="gray">
          <a:xfrm>
            <a:off x="6147289" y="4791808"/>
            <a:ext cx="266700" cy="126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654" tIns="0" rIns="14654" bIns="0" rtlCol="0" anchor="b" anchorCtr="0">
            <a:noAutofit/>
          </a:bodyPr>
          <a:lstStyle/>
          <a:p>
            <a:pPr algn="ctr" defTabSz="844083" fontAlgn="auto">
              <a:defRPr/>
            </a:pPr>
            <a:fld id="{F940CF57-96E3-4E33-96E3-9F187C10AE68}" type="datetime'''''''''''''''''''''''''9''''''''''''3''6'',3'''''''''''''">
              <a:rPr lang="en-US" sz="831">
                <a:solidFill>
                  <a:srgbClr val="004489"/>
                </a:solidFill>
                <a:latin typeface="Calibri"/>
              </a:rPr>
              <a:pPr algn="ctr" defTabSz="844083" fontAlgn="auto">
                <a:defRPr/>
              </a:pPr>
              <a:t>936,3</a:t>
            </a:fld>
            <a:endParaRPr lang="nb-NO" sz="831" dirty="0">
              <a:solidFill>
                <a:srgbClr val="004489"/>
              </a:solidFill>
              <a:latin typeface="Calibri"/>
              <a:sym typeface="Calibri"/>
            </a:endParaRPr>
          </a:p>
        </p:txBody>
      </p:sp>
      <p:sp>
        <p:nvSpPr>
          <p:cNvPr id="339" name="Plassholder for tekst 38"/>
          <p:cNvSpPr>
            <a:spLocks noGrp="1"/>
          </p:cNvSpPr>
          <p:nvPr>
            <p:custDataLst>
              <p:tags r:id="rId175"/>
            </p:custDataLst>
          </p:nvPr>
        </p:nvSpPr>
        <p:spPr bwMode="gray">
          <a:xfrm>
            <a:off x="6685085" y="4750777"/>
            <a:ext cx="266700" cy="126023"/>
          </a:xfrm>
          <a:prstGeom prst="rect">
            <a:avLst/>
          </a:prstGeom>
          <a:noFill/>
          <a:extLst>
            <a:ext uri="{909E8E84-426E-40DD-AFC4-6F175D3DCCD1}">
              <a14:hiddenFill xmlns:a14="http://schemas.microsoft.com/office/drawing/2010/main">
                <a:solidFill>
                  <a:scrgbClr r="0" g="0" b="0"/>
                </a:solidFill>
              </a14:hiddenFill>
            </a:ext>
          </a:extLst>
        </p:spPr>
        <p:txBody>
          <a:bodyPr wrap="none" lIns="14654" tIns="0" rIns="14654" bIns="0" numCol="1" spcCol="0" anchor="b"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37B1F3B2-C5E6-4143-889B-01223A66C178}" type="datetime'''''''9''''8''''''''''''''''0,''''''''''4'''''">
              <a:rPr lang="en-US" sz="831">
                <a:latin typeface="Calibri" panose="020F0502020204030204" pitchFamily="34" charset="0"/>
                <a:sym typeface="Calibri" panose="020F0502020204030204" pitchFamily="34" charset="0"/>
              </a:rPr>
              <a:pPr marL="0" indent="0" algn="ctr" defTabSz="844083">
                <a:spcBef>
                  <a:spcPct val="0"/>
                </a:spcBef>
                <a:spcAft>
                  <a:spcPct val="0"/>
                </a:spcAft>
                <a:buNone/>
                <a:defRPr/>
              </a:pPr>
              <a:t>980,4</a:t>
            </a:fld>
            <a:endParaRPr lang="nb-NO" sz="831" dirty="0">
              <a:latin typeface="Calibri" panose="020F0502020204030204" pitchFamily="34" charset="0"/>
              <a:sym typeface="Calibri" panose="020F0502020204030204" pitchFamily="34" charset="0"/>
            </a:endParaRPr>
          </a:p>
        </p:txBody>
      </p:sp>
      <p:sp>
        <p:nvSpPr>
          <p:cNvPr id="318" name="Plassholder for tekst 2"/>
          <p:cNvSpPr>
            <a:spLocks noGrp="1"/>
          </p:cNvSpPr>
          <p:nvPr>
            <p:custDataLst>
              <p:tags r:id="rId176"/>
            </p:custDataLst>
          </p:nvPr>
        </p:nvSpPr>
        <p:spPr bwMode="gray">
          <a:xfrm>
            <a:off x="8257443" y="4593982"/>
            <a:ext cx="345831"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8B556E1D-59F0-49F6-B4A5-B0DB03F618BC}" type="datetime'''''''''''''1''''''''.''1''5''''''''''''''''''''''''3'''',1'''">
              <a:rPr lang="en-GB" altLang="en-US" sz="831">
                <a:latin typeface="Calibri"/>
                <a:sym typeface="+mn-lt"/>
              </a:rPr>
              <a:pPr marL="0" indent="0" algn="ctr" defTabSz="844083">
                <a:spcBef>
                  <a:spcPct val="0"/>
                </a:spcBef>
                <a:spcAft>
                  <a:spcPct val="0"/>
                </a:spcAft>
                <a:buNone/>
                <a:defRPr/>
              </a:pPr>
              <a:t>1.153,1</a:t>
            </a:fld>
            <a:endParaRPr lang="en-GB" sz="831" dirty="0">
              <a:latin typeface="Calibri"/>
              <a:sym typeface="+mn-lt"/>
            </a:endParaRPr>
          </a:p>
        </p:txBody>
      </p:sp>
      <p:sp>
        <p:nvSpPr>
          <p:cNvPr id="434" name="Plassholder for tekst 2"/>
          <p:cNvSpPr>
            <a:spLocks noGrp="1"/>
          </p:cNvSpPr>
          <p:nvPr>
            <p:custDataLst>
              <p:tags r:id="rId177"/>
            </p:custDataLst>
          </p:nvPr>
        </p:nvSpPr>
        <p:spPr bwMode="auto">
          <a:xfrm>
            <a:off x="6651382" y="4337539"/>
            <a:ext cx="332643" cy="162658"/>
          </a:xfrm>
          <a:prstGeom prst="ellipse">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lnSpc>
                <a:spcPct val="90000"/>
              </a:lnSpc>
              <a:spcBef>
                <a:spcPct val="0"/>
              </a:spcBef>
              <a:spcAft>
                <a:spcPct val="0"/>
              </a:spcAft>
              <a:buNone/>
              <a:defRPr/>
            </a:pPr>
            <a:fld id="{6754CFC9-6259-41BD-853C-50AF4690B97F}" type="datetime'''''''''''''''+''''''3''4''''''''''''%'''''''''''''''''''''''">
              <a:rPr lang="en-GB" altLang="en-US" sz="831" b="1">
                <a:latin typeface="Calibri"/>
                <a:cs typeface="Calibri" panose="020F0502020204030204" pitchFamily="34" charset="0"/>
              </a:rPr>
              <a:pPr marL="0" indent="0" algn="ctr" defTabSz="844083">
                <a:lnSpc>
                  <a:spcPct val="90000"/>
                </a:lnSpc>
                <a:spcBef>
                  <a:spcPct val="0"/>
                </a:spcBef>
                <a:spcAft>
                  <a:spcPct val="0"/>
                </a:spcAft>
                <a:buNone/>
                <a:defRPr/>
              </a:pPr>
              <a:t>+34%</a:t>
            </a:fld>
            <a:endParaRPr lang="en-GB" sz="831" b="1" dirty="0">
              <a:latin typeface="Calibri" panose="020F0502020204030204" pitchFamily="34" charset="0"/>
              <a:cs typeface="Calibri" panose="020F0502020204030204" pitchFamily="34" charset="0"/>
              <a:sym typeface="Calibri" panose="020F0502020204030204" pitchFamily="34" charset="0"/>
            </a:endParaRPr>
          </a:p>
        </p:txBody>
      </p:sp>
      <p:sp>
        <p:nvSpPr>
          <p:cNvPr id="571" name="TekstSylinder 7"/>
          <p:cNvSpPr txBox="1">
            <a:spLocks noChangeArrowheads="1"/>
          </p:cNvSpPr>
          <p:nvPr/>
        </p:nvSpPr>
        <p:spPr bwMode="auto">
          <a:xfrm>
            <a:off x="5095143" y="4073200"/>
            <a:ext cx="2979127" cy="220188"/>
          </a:xfrm>
          <a:prstGeom prst="rect">
            <a:avLst/>
          </a:prstGeom>
          <a:noFill/>
          <a:ln w="9525">
            <a:noFill/>
            <a:miter lim="800000"/>
            <a:headEnd/>
            <a:tailEnd/>
          </a:ln>
        </p:spPr>
        <p:txBody>
          <a:bodyPr wrap="square">
            <a:spAutoFit/>
          </a:bodyPr>
          <a:lstStyle/>
          <a:p>
            <a:pPr algn="ctr" defTabSz="844083" fontAlgn="auto">
              <a:spcBef>
                <a:spcPts val="0"/>
              </a:spcBef>
              <a:spcAft>
                <a:spcPts val="0"/>
              </a:spcAft>
              <a:defRPr/>
            </a:pPr>
            <a:r>
              <a:rPr lang="nb-NO" sz="831" b="1" dirty="0" smtClean="0">
                <a:solidFill>
                  <a:srgbClr val="004489"/>
                </a:solidFill>
                <a:latin typeface="Calibri" pitchFamily="34" charset="0"/>
              </a:rPr>
              <a:t>EUROZONE</a:t>
            </a:r>
            <a:endParaRPr lang="nb-NO" sz="738" b="1" dirty="0">
              <a:solidFill>
                <a:srgbClr val="004489"/>
              </a:solidFill>
              <a:latin typeface="Calibri" pitchFamily="34" charset="0"/>
            </a:endParaRPr>
          </a:p>
        </p:txBody>
      </p:sp>
      <p:sp>
        <p:nvSpPr>
          <p:cNvPr id="193" name="Plassholder for tekst 2">
            <a:extLst>
              <a:ext uri="{FF2B5EF4-FFF2-40B4-BE49-F238E27FC236}">
                <a16:creationId xmlns:a16="http://schemas.microsoft.com/office/drawing/2014/main" id="{4D079ED6-FE83-4780-A35C-EE10C0DA3727}"/>
              </a:ext>
            </a:extLst>
          </p:cNvPr>
          <p:cNvSpPr>
            <a:spLocks noGrp="1"/>
          </p:cNvSpPr>
          <p:nvPr>
            <p:custDataLst>
              <p:tags r:id="rId178"/>
            </p:custDataLst>
          </p:nvPr>
        </p:nvSpPr>
        <p:spPr bwMode="gray">
          <a:xfrm>
            <a:off x="3926006" y="2510889"/>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altLang="en-US" sz="831" dirty="0" smtClean="0">
                <a:latin typeface="Calibri"/>
              </a:rPr>
              <a:t>43,9</a:t>
            </a:r>
            <a:endParaRPr lang="nb-NO" sz="831" dirty="0">
              <a:latin typeface="Calibri"/>
              <a:sym typeface="+mn-lt"/>
            </a:endParaRPr>
          </a:p>
        </p:txBody>
      </p:sp>
      <p:sp>
        <p:nvSpPr>
          <p:cNvPr id="194" name="Plassholder for tekst 2">
            <a:extLst>
              <a:ext uri="{FF2B5EF4-FFF2-40B4-BE49-F238E27FC236}">
                <a16:creationId xmlns:a16="http://schemas.microsoft.com/office/drawing/2014/main" id="{8C9EA859-3A1D-4508-BC80-820909CEF8A8}"/>
              </a:ext>
            </a:extLst>
          </p:cNvPr>
          <p:cNvSpPr>
            <a:spLocks noGrp="1"/>
          </p:cNvSpPr>
          <p:nvPr>
            <p:custDataLst>
              <p:tags r:id="rId179"/>
            </p:custDataLst>
          </p:nvPr>
        </p:nvSpPr>
        <p:spPr bwMode="gray">
          <a:xfrm>
            <a:off x="3926006" y="3212976"/>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altLang="en-US" sz="831" dirty="0" smtClean="0">
                <a:solidFill>
                  <a:prstClr val="white"/>
                </a:solidFill>
                <a:latin typeface="Calibri"/>
                <a:sym typeface="+mn-lt"/>
              </a:rPr>
              <a:t>39,4</a:t>
            </a:r>
            <a:endParaRPr lang="nb-NO" sz="831" dirty="0">
              <a:solidFill>
                <a:prstClr val="white"/>
              </a:solidFill>
              <a:latin typeface="Calibri"/>
              <a:sym typeface="+mn-lt"/>
            </a:endParaRPr>
          </a:p>
        </p:txBody>
      </p:sp>
      <p:sp>
        <p:nvSpPr>
          <p:cNvPr id="196" name="Plassholder for tekst 2">
            <a:extLst>
              <a:ext uri="{FF2B5EF4-FFF2-40B4-BE49-F238E27FC236}">
                <a16:creationId xmlns:a16="http://schemas.microsoft.com/office/drawing/2014/main" id="{43480545-5FC6-4339-92D0-F9CBBB9542E3}"/>
              </a:ext>
            </a:extLst>
          </p:cNvPr>
          <p:cNvSpPr>
            <a:spLocks noGrp="1"/>
          </p:cNvSpPr>
          <p:nvPr>
            <p:custDataLst>
              <p:tags r:id="rId180"/>
            </p:custDataLst>
          </p:nvPr>
        </p:nvSpPr>
        <p:spPr bwMode="gray">
          <a:xfrm>
            <a:off x="3906752" y="2654905"/>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67D3667F-8CE5-4E0B-B49A-E66A7807CDBB}" type="datetime'4'',''''''5'''''''''''">
              <a:rPr lang="nb-NO" altLang="en-US" sz="831">
                <a:latin typeface="Calibri"/>
                <a:sym typeface="+mn-lt"/>
              </a:rPr>
              <a:pPr marL="0" indent="0" algn="ctr" defTabSz="844083">
                <a:spcBef>
                  <a:spcPct val="0"/>
                </a:spcBef>
                <a:spcAft>
                  <a:spcPct val="0"/>
                </a:spcAft>
                <a:buNone/>
                <a:defRPr/>
              </a:pPr>
              <a:t>4,5</a:t>
            </a:fld>
            <a:endParaRPr lang="nb-NO" sz="831" dirty="0">
              <a:latin typeface="Calibri"/>
              <a:sym typeface="+mn-lt"/>
            </a:endParaRPr>
          </a:p>
        </p:txBody>
      </p:sp>
      <p:sp>
        <p:nvSpPr>
          <p:cNvPr id="198" name="Plassholder for tekst 18">
            <a:extLst>
              <a:ext uri="{FF2B5EF4-FFF2-40B4-BE49-F238E27FC236}">
                <a16:creationId xmlns:a16="http://schemas.microsoft.com/office/drawing/2014/main" id="{9961A443-72E5-438F-8004-D351A90C542A}"/>
              </a:ext>
            </a:extLst>
          </p:cNvPr>
          <p:cNvSpPr>
            <a:spLocks noGrp="1"/>
          </p:cNvSpPr>
          <p:nvPr>
            <p:custDataLst>
              <p:tags r:id="rId181"/>
            </p:custDataLst>
          </p:nvPr>
        </p:nvSpPr>
        <p:spPr bwMode="auto">
          <a:xfrm>
            <a:off x="3917214" y="3807033"/>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sz="831" dirty="0" smtClean="0">
                <a:latin typeface="Calibri" panose="020F0502020204030204" pitchFamily="34" charset="0"/>
                <a:sym typeface="Calibri" panose="020F0502020204030204" pitchFamily="34" charset="0"/>
              </a:rPr>
              <a:t>2018</a:t>
            </a:r>
            <a:endParaRPr lang="nb-NO" sz="831" dirty="0">
              <a:latin typeface="Calibri" panose="020F0502020204030204" pitchFamily="34" charset="0"/>
              <a:sym typeface="Calibri" panose="020F0502020204030204" pitchFamily="34" charset="0"/>
            </a:endParaRPr>
          </a:p>
        </p:txBody>
      </p:sp>
      <p:sp>
        <p:nvSpPr>
          <p:cNvPr id="201" name="Plassholder for tekst 43"/>
          <p:cNvSpPr>
            <a:spLocks noGrp="1"/>
          </p:cNvSpPr>
          <p:nvPr>
            <p:custDataLst>
              <p:tags r:id="rId182"/>
            </p:custDataLst>
          </p:nvPr>
        </p:nvSpPr>
        <p:spPr bwMode="auto">
          <a:xfrm>
            <a:off x="3917214" y="5877272"/>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sz="831" dirty="0" smtClean="0">
                <a:latin typeface="Calibri" panose="020F0502020204030204" pitchFamily="34" charset="0"/>
                <a:sym typeface="Calibri" panose="020F0502020204030204" pitchFamily="34" charset="0"/>
              </a:rPr>
              <a:t>2018</a:t>
            </a:r>
            <a:endParaRPr lang="nb-NO" sz="831" dirty="0">
              <a:latin typeface="Calibri" panose="020F0502020204030204" pitchFamily="34" charset="0"/>
              <a:sym typeface="Calibri" panose="020F0502020204030204" pitchFamily="34" charset="0"/>
            </a:endParaRPr>
          </a:p>
        </p:txBody>
      </p:sp>
      <p:sp>
        <p:nvSpPr>
          <p:cNvPr id="202" name="Plassholder for tekst 2">
            <a:extLst>
              <a:ext uri="{FF2B5EF4-FFF2-40B4-BE49-F238E27FC236}">
                <a16:creationId xmlns:a16="http://schemas.microsoft.com/office/drawing/2014/main" id="{31098831-7D05-40ED-9CE8-5E89E89C02BC}"/>
              </a:ext>
            </a:extLst>
          </p:cNvPr>
          <p:cNvSpPr>
            <a:spLocks noGrp="1"/>
          </p:cNvSpPr>
          <p:nvPr>
            <p:custDataLst>
              <p:tags r:id="rId183"/>
            </p:custDataLst>
          </p:nvPr>
        </p:nvSpPr>
        <p:spPr bwMode="gray">
          <a:xfrm>
            <a:off x="3926006" y="5463217"/>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sz="831" dirty="0" smtClean="0">
                <a:solidFill>
                  <a:prstClr val="white"/>
                </a:solidFill>
                <a:latin typeface="Calibri"/>
                <a:sym typeface="+mn-lt"/>
              </a:rPr>
              <a:t>55</a:t>
            </a:r>
            <a:endParaRPr lang="nb-NO" sz="831" dirty="0">
              <a:solidFill>
                <a:prstClr val="white"/>
              </a:solidFill>
              <a:latin typeface="Calibri"/>
              <a:sym typeface="+mn-lt"/>
            </a:endParaRPr>
          </a:p>
        </p:txBody>
      </p:sp>
      <p:sp>
        <p:nvSpPr>
          <p:cNvPr id="203" name="Plassholder for tekst 2"/>
          <p:cNvSpPr>
            <a:spLocks noGrp="1"/>
          </p:cNvSpPr>
          <p:nvPr>
            <p:custDataLst>
              <p:tags r:id="rId184"/>
            </p:custDataLst>
          </p:nvPr>
        </p:nvSpPr>
        <p:spPr bwMode="gray">
          <a:xfrm>
            <a:off x="3906752" y="5175185"/>
            <a:ext cx="161192" cy="126023"/>
          </a:xfrm>
          <a:prstGeom prst="rect">
            <a:avLst/>
          </a:prstGeom>
          <a:solidFill>
            <a:srgbClr val="C3CFE1"/>
          </a:solidFill>
          <a:ln w="9525">
            <a:noFill/>
            <a:miter lim="800000"/>
            <a:headEnd/>
            <a:tailEnd/>
          </a:ln>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en-GB" altLang="en-US" sz="831" dirty="0">
                <a:latin typeface="Calibri"/>
                <a:sym typeface="+mn-lt"/>
              </a:rPr>
              <a:t>3</a:t>
            </a:r>
            <a:r>
              <a:rPr lang="en-GB" altLang="en-US" sz="831" dirty="0" smtClean="0">
                <a:latin typeface="Calibri"/>
                <a:sym typeface="+mn-lt"/>
              </a:rPr>
              <a:t>,0</a:t>
            </a:r>
            <a:endParaRPr lang="en-GB" sz="831" dirty="0">
              <a:latin typeface="Calibri"/>
              <a:sym typeface="+mn-lt"/>
            </a:endParaRPr>
          </a:p>
        </p:txBody>
      </p:sp>
      <p:sp>
        <p:nvSpPr>
          <p:cNvPr id="204" name="Plassholder for tekst 2"/>
          <p:cNvSpPr>
            <a:spLocks noGrp="1"/>
          </p:cNvSpPr>
          <p:nvPr>
            <p:custDataLst>
              <p:tags r:id="rId185"/>
            </p:custDataLst>
          </p:nvPr>
        </p:nvSpPr>
        <p:spPr bwMode="gray">
          <a:xfrm>
            <a:off x="3059832" y="4959161"/>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en-GB" sz="831" dirty="0" smtClean="0">
                <a:latin typeface="Calibri"/>
                <a:sym typeface="+mn-lt"/>
              </a:rPr>
              <a:t>65,0</a:t>
            </a:r>
            <a:endParaRPr lang="en-GB" sz="831" dirty="0">
              <a:latin typeface="Calibri"/>
              <a:sym typeface="+mn-lt"/>
            </a:endParaRPr>
          </a:p>
        </p:txBody>
      </p:sp>
      <p:sp>
        <p:nvSpPr>
          <p:cNvPr id="205" name="Plassholder for tekst 44"/>
          <p:cNvSpPr>
            <a:spLocks noGrp="1"/>
          </p:cNvSpPr>
          <p:nvPr>
            <p:custDataLst>
              <p:tags r:id="rId186"/>
            </p:custDataLst>
          </p:nvPr>
        </p:nvSpPr>
        <p:spPr bwMode="gray">
          <a:xfrm>
            <a:off x="1331640" y="4671129"/>
            <a:ext cx="213946" cy="126023"/>
          </a:xfrm>
          <a:prstGeom prst="rect">
            <a:avLst/>
          </a:prstGeom>
          <a:noFill/>
          <a:extLst>
            <a:ext uri="{909E8E84-426E-40DD-AFC4-6F175D3DCCD1}">
              <a14:hiddenFill xmlns:a14="http://schemas.microsoft.com/office/drawing/2010/main">
                <a:solidFill>
                  <a:scrgbClr r="0" g="0" b="0"/>
                </a:solidFill>
              </a14:hiddenFill>
            </a:ext>
          </a:extLst>
        </p:spPr>
        <p:txBody>
          <a:bodyPr wrap="none" lIns="14654" tIns="0" rIns="14654" bIns="0" numCol="1" spcCol="0" anchor="b"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fld id="{BF518BFD-3626-4ABD-A0C8-98F7279DC657}" type="datetime'''''''''''''''''''''''''''''''88,''''''''0'''''''''''">
              <a:rPr lang="en-US" sz="831" smtClean="0">
                <a:latin typeface="Calibri" panose="020F0502020204030204" pitchFamily="34" charset="0"/>
                <a:sym typeface="Calibri" panose="020F0502020204030204" pitchFamily="34" charset="0"/>
              </a:rPr>
              <a:pPr marL="0" indent="0" algn="ctr" defTabSz="844083">
                <a:spcBef>
                  <a:spcPct val="0"/>
                </a:spcBef>
                <a:spcAft>
                  <a:spcPct val="0"/>
                </a:spcAft>
                <a:buNone/>
                <a:defRPr/>
              </a:pPr>
              <a:t>88,0</a:t>
            </a:fld>
            <a:endParaRPr lang="nb-NO" sz="831" dirty="0">
              <a:latin typeface="Calibri" panose="020F0502020204030204" pitchFamily="34" charset="0"/>
              <a:sym typeface="Calibri" panose="020F0502020204030204" pitchFamily="34" charset="0"/>
            </a:endParaRPr>
          </a:p>
        </p:txBody>
      </p:sp>
      <p:sp>
        <p:nvSpPr>
          <p:cNvPr id="206" name="Plassholder for tekst 54"/>
          <p:cNvSpPr>
            <a:spLocks noGrp="1"/>
          </p:cNvSpPr>
          <p:nvPr>
            <p:custDataLst>
              <p:tags r:id="rId187"/>
            </p:custDataLst>
          </p:nvPr>
        </p:nvSpPr>
        <p:spPr bwMode="auto">
          <a:xfrm>
            <a:off x="8381710" y="3807033"/>
            <a:ext cx="222738" cy="12602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rtl="0" eaLnBrk="0" fontAlgn="base" hangingPunct="0">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0" fontAlgn="base" hangingPunct="0">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sz="831" dirty="0" smtClean="0">
                <a:latin typeface="Calibri" panose="020F0502020204030204" pitchFamily="34" charset="0"/>
                <a:sym typeface="Calibri" panose="020F0502020204030204" pitchFamily="34" charset="0"/>
              </a:rPr>
              <a:t>2018</a:t>
            </a:r>
            <a:endParaRPr lang="nb-NO" sz="831" dirty="0">
              <a:latin typeface="Calibri" panose="020F0502020204030204" pitchFamily="34" charset="0"/>
              <a:sym typeface="Calibri" panose="020F0502020204030204" pitchFamily="34" charset="0"/>
            </a:endParaRPr>
          </a:p>
        </p:txBody>
      </p:sp>
      <p:sp>
        <p:nvSpPr>
          <p:cNvPr id="207" name="Plassholder for tekst 2">
            <a:extLst>
              <a:ext uri="{FF2B5EF4-FFF2-40B4-BE49-F238E27FC236}">
                <a16:creationId xmlns:a16="http://schemas.microsoft.com/office/drawing/2014/main" id="{6700F129-4D94-4E2F-9752-FBDD791B6B85}"/>
              </a:ext>
            </a:extLst>
          </p:cNvPr>
          <p:cNvSpPr>
            <a:spLocks noGrp="1"/>
          </p:cNvSpPr>
          <p:nvPr>
            <p:custDataLst>
              <p:tags r:id="rId188"/>
            </p:custDataLst>
          </p:nvPr>
        </p:nvSpPr>
        <p:spPr bwMode="gray">
          <a:xfrm>
            <a:off x="8390502" y="3140968"/>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altLang="en-US" sz="831" dirty="0" smtClean="0">
                <a:solidFill>
                  <a:prstClr val="white"/>
                </a:solidFill>
                <a:latin typeface="Calibri"/>
                <a:sym typeface="+mn-lt"/>
              </a:rPr>
              <a:t>64,7</a:t>
            </a:r>
            <a:endParaRPr lang="nb-NO" sz="831" dirty="0">
              <a:solidFill>
                <a:prstClr val="white"/>
              </a:solidFill>
              <a:latin typeface="Calibri"/>
              <a:sym typeface="+mn-lt"/>
            </a:endParaRPr>
          </a:p>
        </p:txBody>
      </p:sp>
      <p:sp>
        <p:nvSpPr>
          <p:cNvPr id="208" name="Plassholder for tekst 2">
            <a:extLst>
              <a:ext uri="{FF2B5EF4-FFF2-40B4-BE49-F238E27FC236}">
                <a16:creationId xmlns:a16="http://schemas.microsoft.com/office/drawing/2014/main" id="{8B0A98A5-9C91-46D6-99F8-8D3B16EE7AF9}"/>
              </a:ext>
            </a:extLst>
          </p:cNvPr>
          <p:cNvSpPr>
            <a:spLocks noGrp="1"/>
          </p:cNvSpPr>
          <p:nvPr>
            <p:custDataLst>
              <p:tags r:id="rId189"/>
            </p:custDataLst>
          </p:nvPr>
        </p:nvSpPr>
        <p:spPr bwMode="gray">
          <a:xfrm>
            <a:off x="8371248" y="2492896"/>
            <a:ext cx="161192"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ctr"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nb-NO" altLang="en-US" sz="831" dirty="0" smtClean="0">
                <a:latin typeface="Calibri"/>
                <a:sym typeface="+mn-lt"/>
              </a:rPr>
              <a:t>6,1</a:t>
            </a:r>
            <a:endParaRPr lang="nb-NO" sz="831" dirty="0">
              <a:latin typeface="Calibri"/>
              <a:sym typeface="+mn-lt"/>
            </a:endParaRPr>
          </a:p>
        </p:txBody>
      </p:sp>
      <p:sp>
        <p:nvSpPr>
          <p:cNvPr id="209" name="Plassholder for tekst 2"/>
          <p:cNvSpPr>
            <a:spLocks noGrp="1"/>
          </p:cNvSpPr>
          <p:nvPr>
            <p:custDataLst>
              <p:tags r:id="rId190"/>
            </p:custDataLst>
          </p:nvPr>
        </p:nvSpPr>
        <p:spPr bwMode="gray">
          <a:xfrm>
            <a:off x="8390502" y="2348880"/>
            <a:ext cx="213946" cy="12602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4654" tIns="0" rIns="14654" bIns="0" numCol="1" spcCol="0" anchor="b" anchorCtr="0" compatLnSpc="1">
            <a:prstTxWarp prst="textNoShape">
              <a:avLst/>
            </a:prstTxWarp>
            <a:noAutofit/>
          </a:bodyPr>
          <a:lstStyle>
            <a:lvl1pPr marL="342900" indent="-342900" algn="l" rtl="0" eaLnBrk="1" fontAlgn="base" hangingPunct="1">
              <a:spcBef>
                <a:spcPct val="20000"/>
              </a:spcBef>
              <a:spcAft>
                <a:spcPts val="600"/>
              </a:spcAft>
              <a:buFont typeface="Arial" charset="0"/>
              <a:buChar char="•"/>
              <a:defRPr sz="2000" kern="1200">
                <a:solidFill>
                  <a:srgbClr val="004489"/>
                </a:solidFill>
                <a:latin typeface="+mn-lt"/>
                <a:ea typeface="+mn-ea"/>
                <a:cs typeface="Arial" pitchFamily="34" charset="0"/>
              </a:defRPr>
            </a:lvl1pPr>
            <a:lvl2pPr marL="742950" indent="-285750" algn="l" rtl="0" eaLnBrk="1" fontAlgn="base" hangingPunct="1">
              <a:spcBef>
                <a:spcPct val="20000"/>
              </a:spcBef>
              <a:spcAft>
                <a:spcPts val="400"/>
              </a:spcAft>
              <a:buFont typeface="Arial" charset="0"/>
              <a:buChar char="–"/>
              <a:defRPr sz="1600" kern="1200">
                <a:solidFill>
                  <a:srgbClr val="004489"/>
                </a:solidFill>
                <a:latin typeface="+mn-lt"/>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rgbClr val="004489"/>
                </a:solidFill>
                <a:latin typeface="+mn-lt"/>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49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44083">
              <a:spcBef>
                <a:spcPct val="0"/>
              </a:spcBef>
              <a:spcAft>
                <a:spcPct val="0"/>
              </a:spcAft>
              <a:buNone/>
              <a:defRPr/>
            </a:pPr>
            <a:r>
              <a:rPr lang="en-GB" altLang="en-US" sz="831" dirty="0" smtClean="0">
                <a:latin typeface="Calibri"/>
              </a:rPr>
              <a:t>70,8</a:t>
            </a:r>
            <a:endParaRPr lang="en-GB" sz="831" dirty="0">
              <a:latin typeface="Calibri"/>
              <a:sym typeface="+mn-lt"/>
            </a:endParaRPr>
          </a:p>
        </p:txBody>
      </p:sp>
    </p:spTree>
    <p:extLst>
      <p:ext uri="{BB962C8B-B14F-4D97-AF65-F5344CB8AC3E}">
        <p14:creationId xmlns:p14="http://schemas.microsoft.com/office/powerpoint/2010/main" val="2638544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Cash Centre </a:t>
            </a:r>
            <a:r>
              <a:rPr lang="nb-NO" dirty="0" err="1"/>
              <a:t>model</a:t>
            </a:r>
            <a:r>
              <a:rPr lang="nb-NO" dirty="0"/>
              <a:t> </a:t>
            </a:r>
            <a:r>
              <a:rPr lang="nb-NO" dirty="0" smtClean="0"/>
              <a:t>in </a:t>
            </a:r>
            <a:r>
              <a:rPr lang="nb-NO" dirty="0" err="1" smtClean="0"/>
              <a:t>Sweden</a:t>
            </a:r>
            <a:r>
              <a:rPr lang="nb-NO" dirty="0" smtClean="0"/>
              <a:t> – </a:t>
            </a:r>
            <a:r>
              <a:rPr lang="nb-NO" dirty="0" err="1" smtClean="0"/>
              <a:t>how</a:t>
            </a:r>
            <a:r>
              <a:rPr lang="nb-NO" dirty="0" smtClean="0"/>
              <a:t> banks transfer </a:t>
            </a:r>
            <a:r>
              <a:rPr lang="nb-NO" dirty="0" err="1" smtClean="0"/>
              <a:t>their</a:t>
            </a:r>
            <a:r>
              <a:rPr lang="nb-NO" dirty="0" smtClean="0"/>
              <a:t> </a:t>
            </a:r>
            <a:r>
              <a:rPr lang="nb-NO" dirty="0" err="1" smtClean="0"/>
              <a:t>cost</a:t>
            </a:r>
            <a:r>
              <a:rPr lang="nb-NO" dirty="0" smtClean="0"/>
              <a:t> to </a:t>
            </a:r>
            <a:r>
              <a:rPr lang="nb-NO" dirty="0" err="1" smtClean="0"/>
              <a:t>retail</a:t>
            </a:r>
            <a:r>
              <a:rPr lang="nb-NO" dirty="0" smtClean="0"/>
              <a:t>.  </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6525043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Sylinder 2"/>
          <p:cNvSpPr txBox="1"/>
          <p:nvPr/>
        </p:nvSpPr>
        <p:spPr>
          <a:xfrm>
            <a:off x="2915816" y="5949280"/>
            <a:ext cx="582211" cy="369332"/>
          </a:xfrm>
          <a:prstGeom prst="rect">
            <a:avLst/>
          </a:prstGeom>
          <a:solidFill>
            <a:schemeClr val="tx1"/>
          </a:solidFill>
        </p:spPr>
        <p:txBody>
          <a:bodyPr wrap="none" rtlCol="0">
            <a:spAutoFit/>
          </a:bodyPr>
          <a:lstStyle/>
          <a:p>
            <a:r>
              <a:rPr lang="nb-NO" dirty="0" err="1" smtClean="0">
                <a:solidFill>
                  <a:schemeClr val="bg1"/>
                </a:solidFill>
              </a:rPr>
              <a:t>Fee</a:t>
            </a:r>
            <a:endParaRPr lang="nb-NO" dirty="0">
              <a:solidFill>
                <a:schemeClr val="bg1"/>
              </a:solidFill>
            </a:endParaRPr>
          </a:p>
        </p:txBody>
      </p:sp>
      <p:sp>
        <p:nvSpPr>
          <p:cNvPr id="5" name="Pil høyre 4"/>
          <p:cNvSpPr/>
          <p:nvPr/>
        </p:nvSpPr>
        <p:spPr>
          <a:xfrm rot="16200000">
            <a:off x="2962680" y="5439504"/>
            <a:ext cx="5349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5645973" y="5949280"/>
            <a:ext cx="582211" cy="369332"/>
          </a:xfrm>
          <a:prstGeom prst="rect">
            <a:avLst/>
          </a:prstGeom>
          <a:solidFill>
            <a:schemeClr val="tx1"/>
          </a:solidFill>
        </p:spPr>
        <p:txBody>
          <a:bodyPr wrap="none" rtlCol="0">
            <a:spAutoFit/>
          </a:bodyPr>
          <a:lstStyle/>
          <a:p>
            <a:r>
              <a:rPr lang="nb-NO" dirty="0" err="1" smtClean="0">
                <a:solidFill>
                  <a:schemeClr val="bg1"/>
                </a:solidFill>
              </a:rPr>
              <a:t>Fee</a:t>
            </a:r>
            <a:endParaRPr lang="nb-NO" dirty="0">
              <a:solidFill>
                <a:schemeClr val="bg1"/>
              </a:solidFill>
            </a:endParaRPr>
          </a:p>
        </p:txBody>
      </p:sp>
      <p:sp>
        <p:nvSpPr>
          <p:cNvPr id="7" name="Pil høyre 6"/>
          <p:cNvSpPr/>
          <p:nvPr/>
        </p:nvSpPr>
        <p:spPr>
          <a:xfrm rot="16200000">
            <a:off x="5646400" y="5439504"/>
            <a:ext cx="5349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6182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Challenges </a:t>
            </a:r>
            <a:r>
              <a:rPr lang="nb-NO" dirty="0" err="1" smtClean="0"/>
              <a:t>going</a:t>
            </a:r>
            <a:r>
              <a:rPr lang="nb-NO" dirty="0" smtClean="0"/>
              <a:t> forward (1)</a:t>
            </a:r>
            <a:endParaRPr lang="nb-NO" dirty="0"/>
          </a:p>
        </p:txBody>
      </p:sp>
      <p:sp>
        <p:nvSpPr>
          <p:cNvPr id="3" name="Plassholder for innhold 2"/>
          <p:cNvSpPr>
            <a:spLocks noGrp="1"/>
          </p:cNvSpPr>
          <p:nvPr>
            <p:ph idx="1"/>
          </p:nvPr>
        </p:nvSpPr>
        <p:spPr/>
        <p:txBody>
          <a:bodyPr/>
          <a:lstStyle/>
          <a:p>
            <a:r>
              <a:rPr lang="nb-NO" dirty="0"/>
              <a:t>The banks have </a:t>
            </a:r>
            <a:r>
              <a:rPr lang="nb-NO" dirty="0" err="1"/>
              <a:t>closed</a:t>
            </a:r>
            <a:r>
              <a:rPr lang="nb-NO" dirty="0"/>
              <a:t> </a:t>
            </a:r>
            <a:r>
              <a:rPr lang="nb-NO" dirty="0" err="1"/>
              <a:t>infrastructure</a:t>
            </a:r>
            <a:r>
              <a:rPr lang="nb-NO" dirty="0"/>
              <a:t>, </a:t>
            </a:r>
            <a:r>
              <a:rPr lang="nb-NO" dirty="0" err="1"/>
              <a:t>making</a:t>
            </a:r>
            <a:r>
              <a:rPr lang="nb-NO" dirty="0"/>
              <a:t> cash </a:t>
            </a:r>
            <a:r>
              <a:rPr lang="nb-NO" dirty="0" err="1"/>
              <a:t>unavailable</a:t>
            </a:r>
            <a:r>
              <a:rPr lang="nb-NO" dirty="0"/>
              <a:t> in </a:t>
            </a:r>
            <a:r>
              <a:rPr lang="nb-NO" dirty="0" err="1"/>
              <a:t>large</a:t>
            </a:r>
            <a:r>
              <a:rPr lang="nb-NO" dirty="0"/>
              <a:t> parts </a:t>
            </a:r>
            <a:r>
              <a:rPr lang="nb-NO" dirty="0" err="1"/>
              <a:t>of</a:t>
            </a:r>
            <a:r>
              <a:rPr lang="nb-NO" dirty="0"/>
              <a:t> </a:t>
            </a:r>
            <a:r>
              <a:rPr lang="nb-NO" dirty="0" err="1"/>
              <a:t>the</a:t>
            </a:r>
            <a:r>
              <a:rPr lang="nb-NO" dirty="0"/>
              <a:t> country. </a:t>
            </a:r>
            <a:endParaRPr lang="nb-NO" dirty="0" smtClean="0"/>
          </a:p>
          <a:p>
            <a:endParaRPr lang="nb-NO" dirty="0" smtClean="0"/>
          </a:p>
          <a:p>
            <a:r>
              <a:rPr lang="nb-NO" dirty="0" smtClean="0"/>
              <a:t>The </a:t>
            </a:r>
            <a:r>
              <a:rPr lang="nb-NO" dirty="0"/>
              <a:t>banks </a:t>
            </a:r>
            <a:r>
              <a:rPr lang="nb-NO" dirty="0" err="1"/>
              <a:t>are</a:t>
            </a:r>
            <a:r>
              <a:rPr lang="nb-NO" dirty="0"/>
              <a:t> </a:t>
            </a:r>
            <a:r>
              <a:rPr lang="nb-NO" dirty="0" smtClean="0"/>
              <a:t>in </a:t>
            </a:r>
            <a:r>
              <a:rPr lang="nb-NO" dirty="0" err="1"/>
              <a:t>the</a:t>
            </a:r>
            <a:r>
              <a:rPr lang="nb-NO" dirty="0"/>
              <a:t> driving </a:t>
            </a:r>
            <a:r>
              <a:rPr lang="nb-NO" dirty="0" err="1"/>
              <a:t>seat</a:t>
            </a:r>
            <a:r>
              <a:rPr lang="nb-NO" dirty="0"/>
              <a:t> </a:t>
            </a:r>
            <a:r>
              <a:rPr lang="nb-NO" dirty="0" err="1"/>
              <a:t>influencing</a:t>
            </a:r>
            <a:r>
              <a:rPr lang="nb-NO" dirty="0"/>
              <a:t> </a:t>
            </a:r>
            <a:r>
              <a:rPr lang="nb-NO" dirty="0" err="1"/>
              <a:t>the</a:t>
            </a:r>
            <a:r>
              <a:rPr lang="nb-NO" dirty="0"/>
              <a:t> </a:t>
            </a:r>
            <a:r>
              <a:rPr lang="nb-NO" dirty="0" err="1"/>
              <a:t>cost</a:t>
            </a:r>
            <a:r>
              <a:rPr lang="nb-NO" dirty="0"/>
              <a:t> </a:t>
            </a:r>
            <a:r>
              <a:rPr lang="nb-NO" dirty="0" err="1" smtClean="0"/>
              <a:t>of</a:t>
            </a:r>
            <a:r>
              <a:rPr lang="nb-NO" dirty="0" smtClean="0"/>
              <a:t> </a:t>
            </a:r>
            <a:r>
              <a:rPr lang="nb-NO" dirty="0"/>
              <a:t>cash for </a:t>
            </a:r>
            <a:r>
              <a:rPr lang="nb-NO" dirty="0" err="1" smtClean="0"/>
              <a:t>retailers</a:t>
            </a:r>
            <a:r>
              <a:rPr lang="nb-NO" dirty="0" smtClean="0"/>
              <a:t> (depot </a:t>
            </a:r>
            <a:r>
              <a:rPr lang="nb-NO" dirty="0" err="1" smtClean="0"/>
              <a:t>model</a:t>
            </a:r>
            <a:r>
              <a:rPr lang="nb-NO" dirty="0" smtClean="0"/>
              <a:t>). </a:t>
            </a:r>
          </a:p>
          <a:p>
            <a:endParaRPr lang="nb-NO" dirty="0" smtClean="0"/>
          </a:p>
          <a:p>
            <a:r>
              <a:rPr lang="nb-NO" dirty="0" err="1" smtClean="0"/>
              <a:t>Many</a:t>
            </a:r>
            <a:r>
              <a:rPr lang="nb-NO" dirty="0" smtClean="0"/>
              <a:t> </a:t>
            </a:r>
            <a:r>
              <a:rPr lang="nb-NO" dirty="0" err="1" smtClean="0"/>
              <a:t>retailers</a:t>
            </a:r>
            <a:r>
              <a:rPr lang="nb-NO" dirty="0" smtClean="0"/>
              <a:t> have </a:t>
            </a:r>
            <a:r>
              <a:rPr lang="nb-NO" dirty="0" err="1" smtClean="0"/>
              <a:t>stopped</a:t>
            </a:r>
            <a:r>
              <a:rPr lang="nb-NO" dirty="0" smtClean="0"/>
              <a:t> </a:t>
            </a:r>
            <a:r>
              <a:rPr lang="nb-NO" dirty="0" err="1" smtClean="0"/>
              <a:t>accepting</a:t>
            </a:r>
            <a:r>
              <a:rPr lang="nb-NO" dirty="0" smtClean="0"/>
              <a:t> cash </a:t>
            </a:r>
            <a:r>
              <a:rPr lang="nb-NO" dirty="0" err="1" smtClean="0"/>
              <a:t>payments</a:t>
            </a:r>
            <a:r>
              <a:rPr lang="nb-NO" dirty="0" smtClean="0"/>
              <a:t> </a:t>
            </a:r>
            <a:r>
              <a:rPr lang="nb-NO" dirty="0" err="1" smtClean="0"/>
              <a:t>because</a:t>
            </a:r>
            <a:r>
              <a:rPr lang="nb-NO" dirty="0" smtClean="0"/>
              <a:t> </a:t>
            </a:r>
            <a:r>
              <a:rPr lang="nb-NO" dirty="0" err="1" smtClean="0"/>
              <a:t>of</a:t>
            </a:r>
            <a:r>
              <a:rPr lang="nb-NO" dirty="0" smtClean="0"/>
              <a:t> </a:t>
            </a:r>
            <a:r>
              <a:rPr lang="nb-NO" dirty="0" err="1" smtClean="0"/>
              <a:t>cost</a:t>
            </a:r>
            <a:r>
              <a:rPr lang="nb-NO" dirty="0" smtClean="0"/>
              <a:t> and </a:t>
            </a:r>
            <a:r>
              <a:rPr lang="nb-NO" dirty="0" err="1" smtClean="0"/>
              <a:t>since</a:t>
            </a:r>
            <a:r>
              <a:rPr lang="nb-NO" dirty="0" smtClean="0"/>
              <a:t> cash </a:t>
            </a:r>
            <a:r>
              <a:rPr lang="nb-NO" dirty="0"/>
              <a:t>is not a </a:t>
            </a:r>
            <a:r>
              <a:rPr lang="nb-NO" dirty="0" err="1"/>
              <a:t>mandatory</a:t>
            </a:r>
            <a:r>
              <a:rPr lang="nb-NO" dirty="0"/>
              <a:t> </a:t>
            </a:r>
            <a:r>
              <a:rPr lang="nb-NO" dirty="0" err="1"/>
              <a:t>means</a:t>
            </a:r>
            <a:r>
              <a:rPr lang="nb-NO" dirty="0"/>
              <a:t> </a:t>
            </a:r>
            <a:r>
              <a:rPr lang="nb-NO" dirty="0" err="1"/>
              <a:t>of</a:t>
            </a:r>
            <a:r>
              <a:rPr lang="nb-NO" dirty="0"/>
              <a:t> </a:t>
            </a:r>
            <a:r>
              <a:rPr lang="nb-NO" dirty="0" err="1" smtClean="0"/>
              <a:t>payment</a:t>
            </a:r>
            <a:r>
              <a:rPr lang="nb-NO" dirty="0" smtClean="0"/>
              <a:t>. The </a:t>
            </a:r>
            <a:r>
              <a:rPr lang="nb-NO" dirty="0" err="1"/>
              <a:t>authorities</a:t>
            </a:r>
            <a:r>
              <a:rPr lang="nb-NO" dirty="0"/>
              <a:t> do not </a:t>
            </a:r>
            <a:r>
              <a:rPr lang="nb-NO" dirty="0" err="1"/>
              <a:t>seem</a:t>
            </a:r>
            <a:r>
              <a:rPr lang="nb-NO" dirty="0"/>
              <a:t> </a:t>
            </a:r>
            <a:r>
              <a:rPr lang="nb-NO" dirty="0" err="1"/>
              <a:t>willing</a:t>
            </a:r>
            <a:r>
              <a:rPr lang="nb-NO" dirty="0"/>
              <a:t> to </a:t>
            </a:r>
            <a:r>
              <a:rPr lang="nb-NO" dirty="0" err="1"/>
              <a:t>adress</a:t>
            </a:r>
            <a:r>
              <a:rPr lang="nb-NO" dirty="0"/>
              <a:t> </a:t>
            </a:r>
            <a:r>
              <a:rPr lang="nb-NO" dirty="0" err="1"/>
              <a:t>this</a:t>
            </a:r>
            <a:r>
              <a:rPr lang="nb-NO" dirty="0"/>
              <a:t> </a:t>
            </a:r>
            <a:r>
              <a:rPr lang="nb-NO" dirty="0" err="1"/>
              <a:t>issue</a:t>
            </a:r>
            <a:r>
              <a:rPr lang="nb-NO" dirty="0"/>
              <a:t>.</a:t>
            </a:r>
          </a:p>
          <a:p>
            <a:endParaRPr lang="nb-NO" dirty="0" smtClean="0"/>
          </a:p>
          <a:p>
            <a:r>
              <a:rPr lang="nb-NO" dirty="0" smtClean="0"/>
              <a:t>The </a:t>
            </a:r>
            <a:r>
              <a:rPr lang="nb-NO" dirty="0" smtClean="0"/>
              <a:t>CM </a:t>
            </a:r>
            <a:r>
              <a:rPr lang="nb-NO" dirty="0" err="1" smtClean="0"/>
              <a:t>companies</a:t>
            </a:r>
            <a:r>
              <a:rPr lang="nb-NO" dirty="0" smtClean="0"/>
              <a:t> </a:t>
            </a:r>
            <a:r>
              <a:rPr lang="nb-NO" dirty="0" err="1" smtClean="0"/>
              <a:t>are</a:t>
            </a:r>
            <a:r>
              <a:rPr lang="nb-NO" dirty="0" smtClean="0"/>
              <a:t> </a:t>
            </a:r>
            <a:r>
              <a:rPr lang="nb-NO" dirty="0" err="1" smtClean="0"/>
              <a:t>reducing</a:t>
            </a:r>
            <a:r>
              <a:rPr lang="nb-NO" dirty="0" smtClean="0"/>
              <a:t> </a:t>
            </a:r>
            <a:r>
              <a:rPr lang="nb-NO" dirty="0" err="1" smtClean="0"/>
              <a:t>infrastructure</a:t>
            </a:r>
            <a:r>
              <a:rPr lang="nb-NO" dirty="0" smtClean="0"/>
              <a:t> </a:t>
            </a:r>
            <a:r>
              <a:rPr lang="nb-NO" dirty="0" err="1" smtClean="0"/>
              <a:t>with</a:t>
            </a:r>
            <a:r>
              <a:rPr lang="nb-NO" dirty="0" smtClean="0"/>
              <a:t> </a:t>
            </a:r>
            <a:r>
              <a:rPr lang="nb-NO" dirty="0" err="1" smtClean="0"/>
              <a:t>considerable</a:t>
            </a:r>
            <a:r>
              <a:rPr lang="nb-NO" dirty="0" smtClean="0"/>
              <a:t> </a:t>
            </a:r>
            <a:r>
              <a:rPr lang="nb-NO" dirty="0" smtClean="0"/>
              <a:t>speed to match </a:t>
            </a:r>
            <a:r>
              <a:rPr lang="nb-NO" dirty="0" err="1" smtClean="0"/>
              <a:t>demand</a:t>
            </a:r>
            <a:r>
              <a:rPr lang="nb-NO" dirty="0" smtClean="0"/>
              <a:t> and </a:t>
            </a:r>
            <a:r>
              <a:rPr lang="nb-NO" dirty="0" err="1" smtClean="0"/>
              <a:t>maintain</a:t>
            </a:r>
            <a:r>
              <a:rPr lang="nb-NO" dirty="0" smtClean="0"/>
              <a:t> </a:t>
            </a:r>
            <a:r>
              <a:rPr lang="nb-NO" dirty="0" err="1" smtClean="0"/>
              <a:t>profitability</a:t>
            </a:r>
            <a:r>
              <a:rPr lang="nb-NO" dirty="0" smtClean="0"/>
              <a:t>. </a:t>
            </a:r>
          </a:p>
          <a:p>
            <a:endParaRPr lang="nb-NO" dirty="0" smtClean="0"/>
          </a:p>
          <a:p>
            <a:r>
              <a:rPr lang="nb-NO" dirty="0" err="1" smtClean="0"/>
              <a:t>Nevertheless</a:t>
            </a:r>
            <a:r>
              <a:rPr lang="nb-NO" dirty="0" smtClean="0"/>
              <a:t>, </a:t>
            </a:r>
            <a:r>
              <a:rPr lang="nb-NO" dirty="0" err="1" smtClean="0"/>
              <a:t>the</a:t>
            </a:r>
            <a:r>
              <a:rPr lang="nb-NO" dirty="0" smtClean="0"/>
              <a:t> unit </a:t>
            </a:r>
            <a:r>
              <a:rPr lang="nb-NO" dirty="0" err="1" smtClean="0"/>
              <a:t>fixed</a:t>
            </a:r>
            <a:r>
              <a:rPr lang="nb-NO" dirty="0" smtClean="0"/>
              <a:t> </a:t>
            </a:r>
            <a:r>
              <a:rPr lang="nb-NO" dirty="0" err="1" smtClean="0"/>
              <a:t>cost</a:t>
            </a:r>
            <a:r>
              <a:rPr lang="nb-NO" dirty="0" smtClean="0"/>
              <a:t> is </a:t>
            </a:r>
            <a:r>
              <a:rPr lang="nb-NO" dirty="0" err="1" smtClean="0"/>
              <a:t>increasing</a:t>
            </a:r>
            <a:r>
              <a:rPr lang="nb-NO" dirty="0" smtClean="0"/>
              <a:t>, </a:t>
            </a:r>
            <a:r>
              <a:rPr lang="nb-NO" dirty="0" err="1" smtClean="0"/>
              <a:t>threatening</a:t>
            </a:r>
            <a:r>
              <a:rPr lang="nb-NO" dirty="0" smtClean="0"/>
              <a:t> </a:t>
            </a:r>
            <a:r>
              <a:rPr lang="nb-NO" dirty="0" err="1" smtClean="0"/>
              <a:t>profitmargins</a:t>
            </a:r>
            <a:r>
              <a:rPr lang="nb-NO" dirty="0"/>
              <a:t> </a:t>
            </a:r>
            <a:r>
              <a:rPr lang="nb-NO" dirty="0" err="1" smtClean="0"/>
              <a:t>going</a:t>
            </a:r>
            <a:r>
              <a:rPr lang="nb-NO" dirty="0" smtClean="0"/>
              <a:t> forward</a:t>
            </a:r>
          </a:p>
          <a:p>
            <a:endParaRPr lang="nb-NO" dirty="0" smtClean="0"/>
          </a:p>
          <a:p>
            <a:r>
              <a:rPr lang="nb-NO" dirty="0" smtClean="0"/>
              <a:t>With a </a:t>
            </a:r>
            <a:r>
              <a:rPr lang="nb-NO" dirty="0" err="1" smtClean="0"/>
              <a:t>waning</a:t>
            </a:r>
            <a:r>
              <a:rPr lang="nb-NO" dirty="0" smtClean="0"/>
              <a:t> </a:t>
            </a:r>
            <a:r>
              <a:rPr lang="nb-NO" dirty="0" err="1" smtClean="0"/>
              <a:t>infrastructure</a:t>
            </a:r>
            <a:r>
              <a:rPr lang="nb-NO" dirty="0" smtClean="0"/>
              <a:t> and rising </a:t>
            </a:r>
            <a:r>
              <a:rPr lang="nb-NO" dirty="0" err="1" smtClean="0"/>
              <a:t>cost</a:t>
            </a:r>
            <a:r>
              <a:rPr lang="nb-NO" dirty="0" smtClean="0"/>
              <a:t> </a:t>
            </a:r>
            <a:r>
              <a:rPr lang="nb-NO" dirty="0" err="1" smtClean="0"/>
              <a:t>of</a:t>
            </a:r>
            <a:r>
              <a:rPr lang="nb-NO" dirty="0" smtClean="0"/>
              <a:t> cash, </a:t>
            </a:r>
            <a:r>
              <a:rPr lang="nb-NO" dirty="0" err="1" smtClean="0"/>
              <a:t>the</a:t>
            </a:r>
            <a:r>
              <a:rPr lang="nb-NO" dirty="0" smtClean="0"/>
              <a:t> banks must be </a:t>
            </a:r>
            <a:r>
              <a:rPr lang="nb-NO" dirty="0" err="1" smtClean="0"/>
              <a:t>laughing</a:t>
            </a:r>
            <a:r>
              <a:rPr lang="nb-NO" dirty="0" smtClean="0"/>
              <a:t> all </a:t>
            </a:r>
            <a:r>
              <a:rPr lang="nb-NO" dirty="0" err="1" smtClean="0"/>
              <a:t>the</a:t>
            </a:r>
            <a:r>
              <a:rPr lang="nb-NO" dirty="0" smtClean="0"/>
              <a:t> </a:t>
            </a:r>
            <a:r>
              <a:rPr lang="nb-NO" dirty="0" err="1" smtClean="0"/>
              <a:t>way</a:t>
            </a:r>
            <a:r>
              <a:rPr lang="nb-NO" dirty="0" smtClean="0"/>
              <a:t> to </a:t>
            </a:r>
            <a:r>
              <a:rPr lang="nb-NO" dirty="0" err="1" smtClean="0"/>
              <a:t>the</a:t>
            </a:r>
            <a:r>
              <a:rPr lang="nb-NO" dirty="0" smtClean="0"/>
              <a:t>……….</a:t>
            </a:r>
          </a:p>
          <a:p>
            <a:endParaRPr lang="nb-NO" dirty="0"/>
          </a:p>
        </p:txBody>
      </p:sp>
      <p:sp>
        <p:nvSpPr>
          <p:cNvPr id="4" name="Plassholder for bunntekst 3"/>
          <p:cNvSpPr>
            <a:spLocks noGrp="1"/>
          </p:cNvSpPr>
          <p:nvPr>
            <p:ph type="ftr" sz="quarter" idx="11"/>
          </p:nvPr>
        </p:nvSpPr>
        <p:spPr/>
        <p:txBody>
          <a:bodyPr/>
          <a:lstStyle/>
          <a:p>
            <a:pPr defTabSz="844083">
              <a:defRPr/>
            </a:pPr>
            <a:r>
              <a:rPr lang="en-US" smtClean="0"/>
              <a:t>Nokas Cash Handling©2017 </a:t>
            </a:r>
          </a:p>
          <a:p>
            <a:pPr>
              <a:defRPr/>
            </a:pPr>
            <a:r>
              <a:rPr lang="en-US" smtClean="0"/>
              <a:t>All rights reserved</a:t>
            </a:r>
            <a:endParaRPr lang="en-US" dirty="0"/>
          </a:p>
        </p:txBody>
      </p:sp>
      <p:sp>
        <p:nvSpPr>
          <p:cNvPr id="5" name="Plassholder for lysbildenummer 4"/>
          <p:cNvSpPr>
            <a:spLocks noGrp="1"/>
          </p:cNvSpPr>
          <p:nvPr>
            <p:ph type="sldNum" sz="quarter" idx="12"/>
          </p:nvPr>
        </p:nvSpPr>
        <p:spPr/>
        <p:txBody>
          <a:bodyPr/>
          <a:lstStyle/>
          <a:p>
            <a:pPr defTabSz="844083">
              <a:defRPr/>
            </a:pPr>
            <a:fld id="{A3D0A76D-C10B-4A60-A014-F2179E29D390}" type="slidenum">
              <a:rPr lang="nb-NO" smtClean="0"/>
              <a:pPr defTabSz="844083">
                <a:defRPr/>
              </a:pPr>
              <a:t>8</a:t>
            </a:fld>
            <a:endParaRPr lang="nb-NO" dirty="0"/>
          </a:p>
        </p:txBody>
      </p:sp>
    </p:spTree>
    <p:extLst>
      <p:ext uri="{BB962C8B-B14F-4D97-AF65-F5344CB8AC3E}">
        <p14:creationId xmlns:p14="http://schemas.microsoft.com/office/powerpoint/2010/main" val="101832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Challenges (2)</a:t>
            </a:r>
            <a:endParaRPr lang="nb-NO" dirty="0"/>
          </a:p>
        </p:txBody>
      </p:sp>
      <p:sp>
        <p:nvSpPr>
          <p:cNvPr id="3" name="Plassholder for innhold 2"/>
          <p:cNvSpPr>
            <a:spLocks noGrp="1"/>
          </p:cNvSpPr>
          <p:nvPr>
            <p:ph idx="1"/>
          </p:nvPr>
        </p:nvSpPr>
        <p:spPr/>
        <p:txBody>
          <a:bodyPr/>
          <a:lstStyle/>
          <a:p>
            <a:r>
              <a:rPr lang="nb-NO" dirty="0"/>
              <a:t>A survey (</a:t>
            </a:r>
            <a:r>
              <a:rPr lang="nb-NO" dirty="0" err="1"/>
              <a:t>Sifo</a:t>
            </a:r>
            <a:r>
              <a:rPr lang="nb-NO" dirty="0"/>
              <a:t>: 2019) shows </a:t>
            </a:r>
            <a:r>
              <a:rPr lang="nb-NO" dirty="0" err="1"/>
              <a:t>that</a:t>
            </a:r>
            <a:r>
              <a:rPr lang="nb-NO" dirty="0"/>
              <a:t> </a:t>
            </a:r>
            <a:r>
              <a:rPr lang="sv-SE" dirty="0"/>
              <a:t>72 per cent of Swedes want to be able to pay with cash in the future. This is an increase from 68 per cent in 2018. The share of Swedes who want a cashless society has decreased from 25 to 21 per cent since 2018. </a:t>
            </a:r>
          </a:p>
          <a:p>
            <a:endParaRPr lang="nb-NO" dirty="0" smtClean="0"/>
          </a:p>
          <a:p>
            <a:r>
              <a:rPr lang="nb-NO" dirty="0" smtClean="0"/>
              <a:t>The </a:t>
            </a:r>
            <a:r>
              <a:rPr lang="nb-NO" dirty="0" err="1"/>
              <a:t>Swedish</a:t>
            </a:r>
            <a:r>
              <a:rPr lang="nb-NO" dirty="0"/>
              <a:t> </a:t>
            </a:r>
            <a:r>
              <a:rPr lang="nb-NO" dirty="0" err="1"/>
              <a:t>authorities</a:t>
            </a:r>
            <a:r>
              <a:rPr lang="nb-NO" dirty="0"/>
              <a:t> </a:t>
            </a:r>
            <a:r>
              <a:rPr lang="nb-NO" dirty="0" err="1"/>
              <a:t>are</a:t>
            </a:r>
            <a:r>
              <a:rPr lang="nb-NO" dirty="0"/>
              <a:t> </a:t>
            </a:r>
            <a:r>
              <a:rPr lang="nb-NO" dirty="0" err="1"/>
              <a:t>now</a:t>
            </a:r>
            <a:r>
              <a:rPr lang="nb-NO" dirty="0"/>
              <a:t> </a:t>
            </a:r>
            <a:r>
              <a:rPr lang="nb-NO" dirty="0" err="1"/>
              <a:t>adressing</a:t>
            </a:r>
            <a:r>
              <a:rPr lang="nb-NO" dirty="0"/>
              <a:t> </a:t>
            </a:r>
            <a:r>
              <a:rPr lang="nb-NO" dirty="0" err="1"/>
              <a:t>the</a:t>
            </a:r>
            <a:r>
              <a:rPr lang="nb-NO" dirty="0"/>
              <a:t> </a:t>
            </a:r>
            <a:r>
              <a:rPr lang="nb-NO" dirty="0" err="1"/>
              <a:t>need</a:t>
            </a:r>
            <a:r>
              <a:rPr lang="nb-NO" dirty="0"/>
              <a:t> for cash as a </a:t>
            </a:r>
            <a:r>
              <a:rPr lang="nb-NO" dirty="0" err="1" smtClean="0"/>
              <a:t>contingency</a:t>
            </a:r>
            <a:r>
              <a:rPr lang="nb-NO" dirty="0" smtClean="0"/>
              <a:t>……</a:t>
            </a:r>
            <a:r>
              <a:rPr lang="nb-NO" dirty="0" err="1" smtClean="0"/>
              <a:t>too</a:t>
            </a:r>
            <a:r>
              <a:rPr lang="nb-NO" dirty="0" smtClean="0"/>
              <a:t> late!</a:t>
            </a:r>
            <a:endParaRPr lang="nb-NO" dirty="0"/>
          </a:p>
          <a:p>
            <a:pPr>
              <a:buFont typeface="Wingdings" panose="05000000000000000000" pitchFamily="2" charset="2"/>
              <a:buChar char="Ø"/>
            </a:pPr>
            <a:endParaRPr lang="nb-NO" b="1" dirty="0" smtClean="0"/>
          </a:p>
          <a:p>
            <a:pPr>
              <a:buFont typeface="Wingdings" panose="05000000000000000000" pitchFamily="2" charset="2"/>
              <a:buChar char="Ø"/>
            </a:pPr>
            <a:r>
              <a:rPr lang="nb-NO" b="1" dirty="0" err="1" smtClean="0"/>
              <a:t>Lesson</a:t>
            </a:r>
            <a:r>
              <a:rPr lang="nb-NO" b="1" dirty="0"/>
              <a:t>: Do not let </a:t>
            </a:r>
            <a:r>
              <a:rPr lang="nb-NO" b="1" dirty="0" err="1"/>
              <a:t>commercial</a:t>
            </a:r>
            <a:r>
              <a:rPr lang="nb-NO" b="1" dirty="0"/>
              <a:t> banks </a:t>
            </a:r>
            <a:r>
              <a:rPr lang="nb-NO" b="1" dirty="0" err="1"/>
              <a:t>take</a:t>
            </a:r>
            <a:r>
              <a:rPr lang="nb-NO" b="1" dirty="0"/>
              <a:t> charge </a:t>
            </a:r>
            <a:r>
              <a:rPr lang="nb-NO" b="1" dirty="0" err="1"/>
              <a:t>of</a:t>
            </a:r>
            <a:r>
              <a:rPr lang="nb-NO" b="1" dirty="0"/>
              <a:t> </a:t>
            </a:r>
            <a:r>
              <a:rPr lang="nb-NO" b="1" dirty="0" err="1"/>
              <a:t>the</a:t>
            </a:r>
            <a:r>
              <a:rPr lang="nb-NO" b="1" dirty="0"/>
              <a:t> </a:t>
            </a:r>
            <a:r>
              <a:rPr lang="nb-NO" b="1" dirty="0" err="1"/>
              <a:t>whole</a:t>
            </a:r>
            <a:r>
              <a:rPr lang="nb-NO" b="1" dirty="0"/>
              <a:t> </a:t>
            </a:r>
            <a:r>
              <a:rPr lang="nb-NO" b="1" dirty="0" err="1"/>
              <a:t>national</a:t>
            </a:r>
            <a:r>
              <a:rPr lang="nb-NO" b="1" dirty="0"/>
              <a:t> </a:t>
            </a:r>
            <a:r>
              <a:rPr lang="nb-NO" b="1" dirty="0" err="1"/>
              <a:t>infrastrucure</a:t>
            </a:r>
            <a:r>
              <a:rPr lang="nb-NO" b="1" dirty="0"/>
              <a:t> for cash handling!</a:t>
            </a:r>
          </a:p>
          <a:p>
            <a:endParaRPr lang="nb-NO" dirty="0"/>
          </a:p>
        </p:txBody>
      </p:sp>
      <p:sp>
        <p:nvSpPr>
          <p:cNvPr id="4" name="Plassholder for bunntekst 3"/>
          <p:cNvSpPr>
            <a:spLocks noGrp="1"/>
          </p:cNvSpPr>
          <p:nvPr>
            <p:ph type="ftr" sz="quarter" idx="11"/>
          </p:nvPr>
        </p:nvSpPr>
        <p:spPr/>
        <p:txBody>
          <a:bodyPr/>
          <a:lstStyle/>
          <a:p>
            <a:pPr defTabSz="844083">
              <a:defRPr/>
            </a:pPr>
            <a:r>
              <a:rPr lang="en-US" smtClean="0"/>
              <a:t>Nokas Cash Handling©2017 </a:t>
            </a:r>
          </a:p>
          <a:p>
            <a:pPr>
              <a:defRPr/>
            </a:pPr>
            <a:r>
              <a:rPr lang="en-US" smtClean="0"/>
              <a:t>All rights reserved</a:t>
            </a:r>
            <a:endParaRPr lang="en-US" dirty="0"/>
          </a:p>
        </p:txBody>
      </p:sp>
      <p:sp>
        <p:nvSpPr>
          <p:cNvPr id="5" name="Plassholder for lysbildenummer 4"/>
          <p:cNvSpPr>
            <a:spLocks noGrp="1"/>
          </p:cNvSpPr>
          <p:nvPr>
            <p:ph type="sldNum" sz="quarter" idx="12"/>
          </p:nvPr>
        </p:nvSpPr>
        <p:spPr/>
        <p:txBody>
          <a:bodyPr/>
          <a:lstStyle/>
          <a:p>
            <a:pPr defTabSz="844083">
              <a:defRPr/>
            </a:pPr>
            <a:fld id="{A3D0A76D-C10B-4A60-A014-F2179E29D390}" type="slidenum">
              <a:rPr lang="nb-NO" smtClean="0"/>
              <a:pPr defTabSz="844083">
                <a:defRPr/>
              </a:pPr>
              <a:t>9</a:t>
            </a:fld>
            <a:endParaRPr lang="nb-NO" dirty="0"/>
          </a:p>
        </p:txBody>
      </p:sp>
    </p:spTree>
    <p:extLst>
      <p:ext uri="{BB962C8B-B14F-4D97-AF65-F5344CB8AC3E}">
        <p14:creationId xmlns:p14="http://schemas.microsoft.com/office/powerpoint/2010/main" val="16356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aCawLxoQJqZSAxdY02DM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RcbjKgVHQGSynaFLIkqTB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N8f5BXeQPmbX_ZO4tEik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SIYqi29DQK2D.Ct9eW1VX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MdcnMrrBRhm3oe97anIs9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IQekf_NgQLyilpNmkTVdV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kjTjslqGQ2W6lQHRDnd.v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xUb2PBEhQAm7lBtBcFQmA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83VfvJ53Tbue6dYyjVDXb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ZdMdoCgy.kK8Is4L.WgLL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8AzHGJlISbCIMWl2Cgzd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blnUCsmHQy2fmfYoDZJtZ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eA27kb.Td.bBbjmvy3Ti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rX7tbP4iTbqUDv8h0tCjs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tvyYMkvp0WJtL_4Xt1Lj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GdktvZSS6fgPj_i52LX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U.WWUXokT7.aAMy9KRSOk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k7U23ZZISIKJQnyPxGLtD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zdHajuv8R1SRd5a3h9.TP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ttZSBFC9TuWBKtN.aeyfO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AHvRWi6iSYy4.2QCKkUUg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B7mw4tkS7CzMkPKflTa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I7tM_c2Q8ig4pURujX9O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s8XDgFURC2ZJUV04jtNT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7OzaYxT6arEyXI3Fylx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dZRbsk.lR325oklGcK2Qu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3gYIiheTIagadCk4smtL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ANwjvbiARb.ByD_bdSZnn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TaTKWehQA6FYGgKBMB5Y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Dt8rypbT.mCj3KeOB9ZF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RIzgOZ3d0W.SXM81.i1B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ymBMIdZ.kaR3Bk6jnYmG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9hFiBrElYk6Mcer48.7Jq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mqoy3v0RRmfGLr27Gq4Z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Y3XAq_tMrE2Dz6lLUHOjI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HvkkLS6S1eXYd91V65ah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JeVXhqvReGn4bBGlGyPb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YOoDEiDSdCEVNGStK.11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WQEquVuXSnmyeEul6QTHw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19MH9RZ.BEiCUTtOtU1ll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ierdoszjkC0KFz33yi.g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46JyI8DzSeGE3GtXxRrsS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_bh08UnQvegCCca2xUBg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BGWqdswRlW9mxeF.jr58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LD5t2TfSFuhKQcYGzpjg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50s5PzhLrk6brCsIBaKWG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2KzgbpAlQb2dmRR7DXqaB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n_edG3.fTVmAWwJ_fDjsI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MviMEmRsmUGCQgLntK7PN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13HCHyC9l0OYUreYUWdWR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92jh.EEIjkeemC17dcK2S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RHumGwt4TYiMFAgU9E4vK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frFBSuvETpO.Rag_hzhQu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N8IXB0z3SZWqnblqvFV8x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prmvMoaVS72nuWFgzaccm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c2uWXVZTUqRNDjLuxFWq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ByL4T2xgTwiXau3..86Zf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fa_RgPDESpGHzVSFJdyeu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a3vSs7T5THOKGU13rN_XN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q2oKhf8iSl6CD7RXsQuhN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886Ecx4VQxubO.Sy7EyxO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UpjwQa4TbKNnQ.mjbdA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jpFh9g9HToy6EiKafjap4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krDgDnUyRjyuDcrZMFb4I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scQo92zWTE2gSJHm7ZV39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UXvM0xSqQIea3d5oWdbn9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Y3bLUbjROWBZRsgBG1O1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kSeMaNpRNenlIng.yQgT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L395MNSvRFeJ5L1nTHlPL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yi8OQql.QYiniLo3igP.2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kMz0JAzmRgCb3V_wKQStV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15nRXMdeTK28BwBnDiuLO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1no6ApTlRkShIYdhYzTVh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4mFT443STr2CzW1HUze9F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ehaFw2ptTCWIiyuMnTJu1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eIn1rWSFSlKTV_AS_kZ5o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23kovT0MT7ubsoEMCuG1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BPYku4QQCWv5mFt5.DOK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jw0Gr6b0Tc2NKTXBx8JQM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gmnZ8lDBTlSX.lBKExTvn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3wfn8M1ohUOYrwQDJ7NY_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SJwJnAamRW2dOQe1GxXgX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e4xeLeTbTkuiXh54PBGAY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2iziJ8yseU2IEgSrB_yXH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rIoWBIX6UEWJTAHZ26mZk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3qnkVBdphEuFRbg5XPSNa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OehwFYWOJkGe9hmPtHlOj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g0s3qriRvUqr.1XIYWOF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oi4S.Z.Q5iujqZFXDv1P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wa2yVeG5QXSFR1khmL.B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_UdvrcRxmZcJdblk6Gp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1GdPNrTnQJGCoKwXH_g4O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Eeo9SBzdokS8IgvbQpqid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2H6qI7vAfU2epJfyUGTuF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40jiTd615kyYDWh09L9MP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3M2hWCzqVEqhrwSN.J29g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1poSA3VIx0iaFfKg5tRpi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pePj8bQGsEaTzq9OQujCK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twnaIUGMS1Syk8kBN7swB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6JtMNO_Sk2PYxsrKVYwb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K.0BjTqGRyC83S8YDQ8sd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bsdicur1RxmNL_Rb3dlJ0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uYK4TGsRRmaQnrDF8nkg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CVL8OrXlRTyvD5.It5iLE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VU_ymQ6QW6Chh1GAL2Rg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m_5cfwIMTCuOSL6CDZca8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b_MpDxj0Q6O7OUeoVnRdi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zGOHSqJaeU24t6nxs1FsL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QCr4tEk2S2a3uEAGOfLg6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l.goJ8h9QaauJY520YIw9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mZnSbqDTUOR5cMDX0l.7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nuPvPb9ToqENBC1QQaOL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_kuyLLmMQ.KmSsXalScod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CtweyhCaR0SWYkPIfth3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lKqXeInbTeC3r3HfywNX_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1ISJXctoQkKGwRmlazOKr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BO7ki64FRyis1JGtL4UE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EOCj7ZchRdGem5ORqYisN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yQmZdxWqRLG_X_EIoilJi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YMBiJXNS7mIoDou0LWy1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E3EFADM7Q5ixAlLhhdfm1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4OJ2d7zbTU.vJq7ZLUDC.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VBjpT_4TVmUx7gXRsJ4W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gE5XwH0vTeOA9Tafxakza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e0lI.sMHTqW12hLP1kOoS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BUlU.m35RfajrFlvoUsQc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1hJSLJNVTjiqMG1uCMhmn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DIyy7WCQRealwTdnx9hI4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OySE5qaJQGC0hqbCN7syP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z.ULuUK6QxmLtM2Sv9IWl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UUOPBy6VTyyTnQVhkDuN_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9dM.dufEXU.d4rNtDp4t7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2d3g8yHC0WFINn1GisL7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9Lvq8_RRJGqIU_J9VmLj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1SVKtpRKpE2e0r9bZSc0b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SR2uhlWuk6U09YpKyXb2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jfwFNXtzwUyJ0kN0w.LpP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M1KNhTr8ToWDdL5hKXCry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0kK_H9EQQIGLYqr_spMuC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6mSer8mqTkaI5XgmlbNT8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O0jm_M5iTAKW2CAxjOqQk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cWl94vzbQ_6t776uTX6WE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3JZcQr4USg2uIccnEXdkE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886Ecx4VQxubO.Sy7EyxO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ivcoT..LQT2QFbQ.lPMU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15nRXMdeTK28BwBnDiuLO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kMz0JAzmRgCb3V_wKQStV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23kovT0MT7ubsoEMCuG1m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OehwFYWOJkGe9hmPtHlOj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T.7OzaYxT6arEyXI3Fylx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X7tbP4iTbqUDv8h0tCjs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Ds8XDgFURC2ZJUV04jtNT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sJeVXhqvReGn4bBGlGyPb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1V7y.ntnQS.Fc6A5Uor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NFV.GPlTkSyYP8RRcr.3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8l2uPotSAWPPMtkLg2T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nQLN9a6TaO1IlKE7jFhB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vXSBHWLR6GCe6MkeBqW2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QBkT243TQJal_5q4iNiH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24FSwkciRUKJxqb6iWhx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gxoAzYsQyyvxwJMEiLwg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rccRv1iQCiXvMjvkm7IB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n.S760SSTyZrmWfK1.mE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U.cJyDrSt6Gz6YiOzZqC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oTpPfr4Qjm2VL.wQMj_Q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JccH1.FZSue.MU6Qa2Ac0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awPqiKLTDuFtW9RAjkMs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6ZA2IFpoT0.FYxrXaLJOz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Ce_O893T5OWDVTOg7ve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SdY17qMGTnWxR7YWRePSR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DEKPIEUTjC0DaosFHSId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CHc0OrjSGmQwP9KVCfbL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7N7.uvQeSIe8I61MFs9VI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O7QuFdwATfuLfcrwmrstB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aBM6TajTgqj9wrgwk65o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_S0eELLxQPGehPkKjw_HD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QVh0XZqyQLivBYQYbO2qy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BaFEssuTySWCEN0YD73b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w.iHc3g.0uIt61ge4FbD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1.GXdWYlQky3xLpipReBc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l81XlirpR5.wN.LQcuL_W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wEcVdABWTUeQVsr42SAHV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tuC8d8n9SKCpuiDpECs9H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1k0NqQdS365oiGjwPY5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RKwS0D2Qnm4lKTp.w9QG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aUbDV3VTjWOlVAEhO9zF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SPyyikAB0ynf3AziZ5ZP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tcZ1_9wgT9GoeTj6iinqs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EBcEDWtJSF.aaeuZxlki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bg2ZxNXW0SScjq71kyq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30NpI45USp2S2CNqZI5iv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cJk5kcRTVag55nFliY4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w9KLvK_R.OU6rcBGo3jA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SpkN9k8cRlKua65us56z7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JWFFFScQxOlSN4noRqWO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_WJr08UfQi6DSGn.BeCpd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CTKWbT1TTGOv0RJPiN74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Mbor2hAQ_C6Zx4z6FHxo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U6uxpZ0S86mhyRS5tqrb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Zzyl7EMSkul1hzNP3lR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E7130yfCQkqEbFYXO_tTF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0jm_M5iTAKW2CAxjOqQk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5GLeLraRR7CGh4tUATCei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3pYp6IAIRU2.xUdL2JxVZ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SXTID.LTQe5r4wUQvgyQ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Wl94vzbQ_6t776uTX6WE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3JZcQr4USg2uIccnEXdkE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QhHV9SAnbUy0XRED3s2wH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7rd.zKFQHyVTR3bj5Z6.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epzniwhQkuDzPaJ92Uj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q_gxRmnRiSuGv.rwOCK8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c4adgXwgECyqWsnjxroD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zM8Gkbz6UKsVGvP1zIjV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oJ1OKc271EeYujOBa_MtO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_htPrx0cQTOG437kstmgK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wxCMzedTTuHd57XZmnxV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6mSer8mqTkaI5XgmlbNT8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SYZde2STvuu4KVGfdYxR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pMQMyFWjRzyB6OMAabNhP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2jZRw__TE6AkLuw_i.GR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c8gnEP.ZUmv8uur_7gI9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xDNcDZmIkWVGZ3eGPHif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3R4rM4GUckeUXcVoxujmS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LA.YmSq3SwqTu6cWT4WSV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_cZscZprRx.1yVGoisFyL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JM3KFJ.5oUy1CuCAIVLSf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yRZp_mR6SHqw4a_CTjmGV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rdimIA_LRwKXAH25AeKmu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6RPqvJIMSueW1qiYlMnjA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QlD9Uv5SM6homCDMsu0_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EX73TieaQYyc_oekUI8.Pg"/>
</p:tagLst>
</file>

<file path=ppt/theme/theme1.xml><?xml version="1.0" encoding="utf-8"?>
<a:theme xmlns:a="http://schemas.openxmlformats.org/drawingml/2006/main" name="NOKAS ppt 250810">
  <a:themeElements>
    <a:clrScheme name="NOKAS Farger">
      <a:dk1>
        <a:srgbClr val="004489"/>
      </a:dk1>
      <a:lt1>
        <a:sysClr val="window" lastClr="FFFFFF"/>
      </a:lt1>
      <a:dk2>
        <a:srgbClr val="004489"/>
      </a:dk2>
      <a:lt2>
        <a:srgbClr val="FFFFFF"/>
      </a:lt2>
      <a:accent1>
        <a:srgbClr val="004990"/>
      </a:accent1>
      <a:accent2>
        <a:srgbClr val="848687"/>
      </a:accent2>
      <a:accent3>
        <a:srgbClr val="238FFF"/>
      </a:accent3>
      <a:accent4>
        <a:srgbClr val="B1B2B4"/>
      </a:accent4>
      <a:accent5>
        <a:srgbClr val="B5DAFF"/>
      </a:accent5>
      <a:accent6>
        <a:srgbClr val="E5E5E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mal (norsk)">
  <a:themeElements>
    <a:clrScheme name="NOKAS Farger">
      <a:dk1>
        <a:srgbClr val="004489"/>
      </a:dk1>
      <a:lt1>
        <a:sysClr val="window" lastClr="FFFFFF"/>
      </a:lt1>
      <a:dk2>
        <a:srgbClr val="004489"/>
      </a:dk2>
      <a:lt2>
        <a:srgbClr val="FFFFFF"/>
      </a:lt2>
      <a:accent1>
        <a:srgbClr val="004990"/>
      </a:accent1>
      <a:accent2>
        <a:srgbClr val="848687"/>
      </a:accent2>
      <a:accent3>
        <a:srgbClr val="238FFF"/>
      </a:accent3>
      <a:accent4>
        <a:srgbClr val="B1B2B4"/>
      </a:accent4>
      <a:accent5>
        <a:srgbClr val="B5DAFF"/>
      </a:accent5>
      <a:accent6>
        <a:srgbClr val="E5E5E6"/>
      </a:accent6>
      <a:hlink>
        <a:srgbClr val="FFFFFF"/>
      </a:hlink>
      <a:folHlink>
        <a:srgbClr val="800080"/>
      </a:folHlink>
    </a:clrScheme>
    <a:fontScheme name="Egendefin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80830 NCH  - Divisjon v9 [Skrivebeskyttet]" id="{82B80786-CE3D-4789-B9A7-67B3197C09B3}" vid="{CF089C57-BB2F-48DC-9F36-1392E286F9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NOKAS ppt 250810</Template>
  <TotalTime>972</TotalTime>
  <Words>874</Words>
  <Application>Microsoft Office PowerPoint</Application>
  <PresentationFormat>Skjermfremvisning (4:3)</PresentationFormat>
  <Paragraphs>291</Paragraphs>
  <Slides>11</Slides>
  <Notes>2</Notes>
  <HiddenSlides>0</HiddenSlides>
  <MMClips>0</MMClips>
  <ScaleCrop>false</ScaleCrop>
  <HeadingPairs>
    <vt:vector size="8" baseType="variant">
      <vt:variant>
        <vt:lpstr>Brukte skrifter</vt:lpstr>
      </vt:variant>
      <vt:variant>
        <vt:i4>5</vt:i4>
      </vt:variant>
      <vt:variant>
        <vt:lpstr>Tema</vt:lpstr>
      </vt:variant>
      <vt:variant>
        <vt:i4>2</vt:i4>
      </vt:variant>
      <vt:variant>
        <vt:lpstr>Innebygde OLE-servere</vt:lpstr>
      </vt:variant>
      <vt:variant>
        <vt:i4>1</vt:i4>
      </vt:variant>
      <vt:variant>
        <vt:lpstr>Lysbildetitler</vt:lpstr>
      </vt:variant>
      <vt:variant>
        <vt:i4>11</vt:i4>
      </vt:variant>
    </vt:vector>
  </HeadingPairs>
  <TitlesOfParts>
    <vt:vector size="19" baseType="lpstr">
      <vt:lpstr>ＭＳ Ｐゴシック</vt:lpstr>
      <vt:lpstr>Arial</vt:lpstr>
      <vt:lpstr>Calibri</vt:lpstr>
      <vt:lpstr>Gill Sans Std Light</vt:lpstr>
      <vt:lpstr>Wingdings</vt:lpstr>
      <vt:lpstr>NOKAS ppt 250810</vt:lpstr>
      <vt:lpstr>PowerPoint mal (norsk)</vt:lpstr>
      <vt:lpstr>think-cell Slide</vt:lpstr>
      <vt:lpstr>Has the point of no return been reached in Sweden?</vt:lpstr>
      <vt:lpstr> Nokas Group in brief</vt:lpstr>
      <vt:lpstr>Nokas organisation </vt:lpstr>
      <vt:lpstr>Cash is growing on a global basis. Cash use and handling in society will change. The Nordic countries are leading the way </vt:lpstr>
      <vt:lpstr>In Sweden cash volumes, # bank brances and ATMS per capita show a downward trend. Card payments per capita have increased by 35 per cent. Supply or demand driven?</vt:lpstr>
      <vt:lpstr>Cash volumes are growing in Denmark and the Eurozone*, strong reductions in Sweden and marginal reduction in Norway.</vt:lpstr>
      <vt:lpstr>Cash Centre model in Sweden – how banks transfer their cost to retail.  </vt:lpstr>
      <vt:lpstr>Challenges going forward (1)</vt:lpstr>
      <vt:lpstr>Challenges (2)</vt:lpstr>
      <vt:lpstr>Two interdependant pillars necessary to preserve cash as a means of payment</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Stein Inge Jærnes</dc:creator>
  <cp:lastModifiedBy>Wesenberg, Peter</cp:lastModifiedBy>
  <cp:revision>92</cp:revision>
  <cp:lastPrinted>2017-08-17T12:24:51Z</cp:lastPrinted>
  <dcterms:created xsi:type="dcterms:W3CDTF">2010-08-24T15:41:01Z</dcterms:created>
  <dcterms:modified xsi:type="dcterms:W3CDTF">2019-05-09T12:19:28Z</dcterms:modified>
</cp:coreProperties>
</file>