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0" r:id="rId3"/>
    <p:sldId id="268" r:id="rId4"/>
    <p:sldId id="269" r:id="rId5"/>
    <p:sldId id="271" r:id="rId6"/>
    <p:sldId id="272" r:id="rId7"/>
    <p:sldId id="262" r:id="rId8"/>
    <p:sldId id="258" r:id="rId9"/>
    <p:sldId id="273" r:id="rId10"/>
    <p:sldId id="26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A70"/>
    <a:srgbClr val="A19A74"/>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3450" autoAdjust="0"/>
  </p:normalViewPr>
  <p:slideViewPr>
    <p:cSldViewPr snapToGrid="0">
      <p:cViewPr varScale="1">
        <p:scale>
          <a:sx n="83" d="100"/>
          <a:sy n="83" d="100"/>
        </p:scale>
        <p:origin x="1674" y="1032"/>
      </p:cViewPr>
      <p:guideLst/>
    </p:cSldViewPr>
  </p:slideViewPr>
  <p:notesTextViewPr>
    <p:cViewPr>
      <p:scale>
        <a:sx n="3" d="2"/>
        <a:sy n="3" d="2"/>
      </p:scale>
      <p:origin x="0" y="0"/>
    </p:cViewPr>
  </p:notesText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07D5367-ACB0-4479-92AA-75C0B76B6D2D}" type="datetimeFigureOut">
              <a:rPr lang="en-US" smtClean="0"/>
              <a:t>4/22/2019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F254BB7-0A51-40A5-AA84-3AF4EBBC0B0A}" type="slidenum">
              <a:rPr lang="en-US" smtClean="0"/>
              <a:t>‹#›</a:t>
            </a:fld>
            <a:endParaRPr lang="en-US"/>
          </a:p>
        </p:txBody>
      </p:sp>
    </p:spTree>
    <p:extLst>
      <p:ext uri="{BB962C8B-B14F-4D97-AF65-F5344CB8AC3E}">
        <p14:creationId xmlns:p14="http://schemas.microsoft.com/office/powerpoint/2010/main" val="61051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DHS</a:t>
            </a:r>
          </a:p>
          <a:p>
            <a:r>
              <a:rPr lang="en-US" dirty="0"/>
              <a:t>Small scale attacks have shown that a relatively simple intrusion could upend surface transportation services causing significant harm and disruption.</a:t>
            </a:r>
          </a:p>
          <a:p>
            <a:r>
              <a:rPr lang="en-US" dirty="0"/>
              <a:t>As Cyber actors become more sophisticated and transportation systems are increasingly reliant on technology the vulnerability grows.</a:t>
            </a:r>
          </a:p>
        </p:txBody>
      </p:sp>
      <p:sp>
        <p:nvSpPr>
          <p:cNvPr id="4" name="Slide Number Placeholder 3"/>
          <p:cNvSpPr>
            <a:spLocks noGrp="1"/>
          </p:cNvSpPr>
          <p:nvPr>
            <p:ph type="sldNum" sz="quarter" idx="5"/>
          </p:nvPr>
        </p:nvSpPr>
        <p:spPr/>
        <p:txBody>
          <a:bodyPr/>
          <a:lstStyle/>
          <a:p>
            <a:fld id="{5F254BB7-0A51-40A5-AA84-3AF4EBBC0B0A}" type="slidenum">
              <a:rPr lang="en-US" smtClean="0"/>
              <a:t>2</a:t>
            </a:fld>
            <a:endParaRPr lang="en-US"/>
          </a:p>
        </p:txBody>
      </p:sp>
    </p:spTree>
    <p:extLst>
      <p:ext uri="{BB962C8B-B14F-4D97-AF65-F5344CB8AC3E}">
        <p14:creationId xmlns:p14="http://schemas.microsoft.com/office/powerpoint/2010/main" val="217832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Terrorism- Take control to inflict human and economic damage for revenge</a:t>
            </a:r>
          </a:p>
          <a:p>
            <a:r>
              <a:rPr lang="en-US" dirty="0"/>
              <a:t>Crime- Steal personal information for profit through identity theft and fraud</a:t>
            </a:r>
          </a:p>
          <a:p>
            <a:r>
              <a:rPr lang="en-US" dirty="0"/>
              <a:t>Espionage-Steal intellectual property or proprietary data for competitive gain</a:t>
            </a:r>
          </a:p>
          <a:p>
            <a:r>
              <a:rPr lang="en-US" dirty="0"/>
              <a:t>Hacktivism- Release sensitive data as punishment for real/perceived injustice</a:t>
            </a:r>
          </a:p>
          <a:p>
            <a:r>
              <a:rPr lang="en-US" dirty="0"/>
              <a:t>Extortion- Take sole control of data for ransom</a:t>
            </a:r>
          </a:p>
          <a:p>
            <a:endParaRPr lang="en-US" dirty="0"/>
          </a:p>
          <a:p>
            <a:r>
              <a:rPr lang="en-US" dirty="0"/>
              <a:t>*** </a:t>
            </a:r>
            <a:r>
              <a:rPr lang="en-US" err="1"/>
              <a:t>Mineta</a:t>
            </a:r>
            <a:r>
              <a:rPr lang="en-US"/>
              <a:t> Transportaion </a:t>
            </a:r>
            <a:r>
              <a:rPr lang="en-US" dirty="0"/>
              <a:t>institute</a:t>
            </a:r>
          </a:p>
        </p:txBody>
      </p:sp>
      <p:sp>
        <p:nvSpPr>
          <p:cNvPr id="4" name="Slide Number Placeholder 3"/>
          <p:cNvSpPr>
            <a:spLocks noGrp="1"/>
          </p:cNvSpPr>
          <p:nvPr>
            <p:ph type="sldNum" sz="quarter" idx="5"/>
          </p:nvPr>
        </p:nvSpPr>
        <p:spPr/>
        <p:txBody>
          <a:bodyPr/>
          <a:lstStyle/>
          <a:p>
            <a:fld id="{5F254BB7-0A51-40A5-AA84-3AF4EBBC0B0A}" type="slidenum">
              <a:rPr lang="en-US" smtClean="0"/>
              <a:t>3</a:t>
            </a:fld>
            <a:endParaRPr lang="en-US"/>
          </a:p>
        </p:txBody>
      </p:sp>
    </p:spTree>
    <p:extLst>
      <p:ext uri="{BB962C8B-B14F-4D97-AF65-F5344CB8AC3E}">
        <p14:creationId xmlns:p14="http://schemas.microsoft.com/office/powerpoint/2010/main" val="161481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Delivery- Revenue loss form inability to deliver products and services</a:t>
            </a:r>
          </a:p>
          <a:p>
            <a:r>
              <a:rPr lang="en-US" dirty="0"/>
              <a:t>Customer-Reduced revenue resulting from lack of confidence (brand)</a:t>
            </a:r>
          </a:p>
          <a:p>
            <a:r>
              <a:rPr lang="en-US" dirty="0"/>
              <a:t>Competitive- Reduced profitability resulting from theft of confidential information</a:t>
            </a:r>
          </a:p>
          <a:p>
            <a:r>
              <a:rPr lang="en-US" dirty="0"/>
              <a:t>Disclosure- Reduced net income resulting from theft of personal information</a:t>
            </a:r>
          </a:p>
          <a:p>
            <a:r>
              <a:rPr lang="en-US" dirty="0"/>
              <a:t>Product- Reduced net income resulting from liability claims of inadequate care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Mineta</a:t>
            </a:r>
            <a:r>
              <a:rPr lang="en-US" dirty="0"/>
              <a:t> Transportation institute</a:t>
            </a:r>
          </a:p>
          <a:p>
            <a:endParaRPr lang="en-US" dirty="0"/>
          </a:p>
        </p:txBody>
      </p:sp>
      <p:sp>
        <p:nvSpPr>
          <p:cNvPr id="4" name="Slide Number Placeholder 3"/>
          <p:cNvSpPr>
            <a:spLocks noGrp="1"/>
          </p:cNvSpPr>
          <p:nvPr>
            <p:ph type="sldNum" sz="quarter" idx="5"/>
          </p:nvPr>
        </p:nvSpPr>
        <p:spPr/>
        <p:txBody>
          <a:bodyPr/>
          <a:lstStyle/>
          <a:p>
            <a:fld id="{5F254BB7-0A51-40A5-AA84-3AF4EBBC0B0A}" type="slidenum">
              <a:rPr lang="en-US" smtClean="0"/>
              <a:t>5</a:t>
            </a:fld>
            <a:endParaRPr lang="en-US"/>
          </a:p>
        </p:txBody>
      </p:sp>
    </p:spTree>
    <p:extLst>
      <p:ext uri="{BB962C8B-B14F-4D97-AF65-F5344CB8AC3E}">
        <p14:creationId xmlns:p14="http://schemas.microsoft.com/office/powerpoint/2010/main" val="352334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4BB7-0A51-40A5-AA84-3AF4EBBC0B0A}" type="slidenum">
              <a:rPr lang="en-US" smtClean="0"/>
              <a:t>7</a:t>
            </a:fld>
            <a:endParaRPr lang="en-US"/>
          </a:p>
        </p:txBody>
      </p:sp>
    </p:spTree>
    <p:extLst>
      <p:ext uri="{BB962C8B-B14F-4D97-AF65-F5344CB8AC3E}">
        <p14:creationId xmlns:p14="http://schemas.microsoft.com/office/powerpoint/2010/main" val="136295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connectivity creates greater interdependence, to mitigate this risk carriers, institutions and customers must embrace collaboration.</a:t>
            </a:r>
          </a:p>
          <a:p>
            <a:endParaRPr lang="en-US" dirty="0"/>
          </a:p>
        </p:txBody>
      </p:sp>
      <p:sp>
        <p:nvSpPr>
          <p:cNvPr id="4" name="Slide Number Placeholder 3"/>
          <p:cNvSpPr>
            <a:spLocks noGrp="1"/>
          </p:cNvSpPr>
          <p:nvPr>
            <p:ph type="sldNum" sz="quarter" idx="5"/>
          </p:nvPr>
        </p:nvSpPr>
        <p:spPr/>
        <p:txBody>
          <a:bodyPr/>
          <a:lstStyle/>
          <a:p>
            <a:fld id="{5F254BB7-0A51-40A5-AA84-3AF4EBBC0B0A}" type="slidenum">
              <a:rPr lang="en-US" smtClean="0"/>
              <a:t>8</a:t>
            </a:fld>
            <a:endParaRPr lang="en-US"/>
          </a:p>
        </p:txBody>
      </p:sp>
    </p:spTree>
    <p:extLst>
      <p:ext uri="{BB962C8B-B14F-4D97-AF65-F5344CB8AC3E}">
        <p14:creationId xmlns:p14="http://schemas.microsoft.com/office/powerpoint/2010/main" val="387743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pic>
        <p:nvPicPr>
          <p:cNvPr id="8" name="Picture 6">
            <a:extLst>
              <a:ext uri="{FF2B5EF4-FFF2-40B4-BE49-F238E27FC236}">
                <a16:creationId xmlns:a16="http://schemas.microsoft.com/office/drawing/2014/main" id="{0B6F8959-986A-431F-BE3A-D94A5D6384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84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art Slide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838200" y="1825625"/>
            <a:ext cx="3306618" cy="714375"/>
          </a:xfrm>
          <a:prstGeom prst="rect">
            <a:avLst/>
          </a:prstGeom>
          <a:solidFill>
            <a:srgbClr val="A19A74"/>
          </a:solidFill>
          <a:ln>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3" name="Content Placeholder 2"/>
          <p:cNvSpPr>
            <a:spLocks noGrp="1"/>
          </p:cNvSpPr>
          <p:nvPr>
            <p:ph idx="1" hasCustomPrompt="1"/>
          </p:nvPr>
        </p:nvSpPr>
        <p:spPr>
          <a:xfrm>
            <a:off x="951344" y="2022764"/>
            <a:ext cx="3087255" cy="517236"/>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Item One Here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sp>
        <p:nvSpPr>
          <p:cNvPr id="10" name="Rectangle 9"/>
          <p:cNvSpPr/>
          <p:nvPr userDrawn="1"/>
        </p:nvSpPr>
        <p:spPr>
          <a:xfrm>
            <a:off x="4442691" y="1825625"/>
            <a:ext cx="3306618" cy="714375"/>
          </a:xfrm>
          <a:prstGeom prst="rect">
            <a:avLst/>
          </a:prstGeom>
          <a:solidFill>
            <a:srgbClr val="A19A74"/>
          </a:solidFill>
          <a:ln>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047182" y="1825625"/>
            <a:ext cx="3306618" cy="714375"/>
          </a:xfrm>
          <a:prstGeom prst="rect">
            <a:avLst/>
          </a:prstGeom>
          <a:solidFill>
            <a:srgbClr val="A19A74"/>
          </a:solidFill>
          <a:ln>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hasCustomPrompt="1"/>
          </p:nvPr>
        </p:nvSpPr>
        <p:spPr>
          <a:xfrm>
            <a:off x="4560458" y="2022764"/>
            <a:ext cx="3087255" cy="517236"/>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Item Two Here</a:t>
            </a:r>
          </a:p>
        </p:txBody>
      </p:sp>
      <p:sp>
        <p:nvSpPr>
          <p:cNvPr id="13" name="Content Placeholder 2"/>
          <p:cNvSpPr>
            <a:spLocks noGrp="1"/>
          </p:cNvSpPr>
          <p:nvPr>
            <p:ph idx="14" hasCustomPrompt="1"/>
          </p:nvPr>
        </p:nvSpPr>
        <p:spPr>
          <a:xfrm>
            <a:off x="8156863" y="2016558"/>
            <a:ext cx="3087255" cy="517236"/>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Item Three Here</a:t>
            </a:r>
          </a:p>
        </p:txBody>
      </p:sp>
      <p:sp>
        <p:nvSpPr>
          <p:cNvPr id="14" name="Rectangle 13"/>
          <p:cNvSpPr/>
          <p:nvPr userDrawn="1"/>
        </p:nvSpPr>
        <p:spPr>
          <a:xfrm>
            <a:off x="838200" y="2533794"/>
            <a:ext cx="3306618" cy="3100388"/>
          </a:xfrm>
          <a:prstGeom prst="rect">
            <a:avLst/>
          </a:prstGeom>
          <a:noFill/>
          <a:ln>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442691" y="2533794"/>
            <a:ext cx="3306618" cy="3100388"/>
          </a:xfrm>
          <a:prstGeom prst="rect">
            <a:avLst/>
          </a:prstGeom>
          <a:noFill/>
          <a:ln>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8047182" y="2533794"/>
            <a:ext cx="3306618" cy="3100388"/>
          </a:xfrm>
          <a:prstGeom prst="rect">
            <a:avLst/>
          </a:prstGeom>
          <a:noFill/>
          <a:ln>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5"/>
          <p:cNvSpPr>
            <a:spLocks noGrp="1"/>
          </p:cNvSpPr>
          <p:nvPr>
            <p:ph sz="quarter" idx="15" hasCustomPrompt="1"/>
          </p:nvPr>
        </p:nvSpPr>
        <p:spPr>
          <a:xfrm>
            <a:off x="950913" y="2752725"/>
            <a:ext cx="3087687" cy="28162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 Edit Master text styles. 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p:txBody>
      </p:sp>
      <p:sp>
        <p:nvSpPr>
          <p:cNvPr id="27" name="Content Placeholder 25"/>
          <p:cNvSpPr>
            <a:spLocks noGrp="1"/>
          </p:cNvSpPr>
          <p:nvPr>
            <p:ph sz="quarter" idx="16" hasCustomPrompt="1"/>
          </p:nvPr>
        </p:nvSpPr>
        <p:spPr>
          <a:xfrm>
            <a:off x="4576580" y="2737139"/>
            <a:ext cx="3087687" cy="28162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 Edit Master text styles. 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p:txBody>
      </p:sp>
      <p:sp>
        <p:nvSpPr>
          <p:cNvPr id="28" name="Content Placeholder 25"/>
          <p:cNvSpPr>
            <a:spLocks noGrp="1"/>
          </p:cNvSpPr>
          <p:nvPr>
            <p:ph sz="quarter" idx="17" hasCustomPrompt="1"/>
          </p:nvPr>
        </p:nvSpPr>
        <p:spPr>
          <a:xfrm>
            <a:off x="8156646" y="2752725"/>
            <a:ext cx="3087687" cy="28162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 Edit Master text styles. 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p:txBody>
      </p:sp>
      <p:pic>
        <p:nvPicPr>
          <p:cNvPr id="19" name="Picture 6">
            <a:extLst>
              <a:ext uri="{FF2B5EF4-FFF2-40B4-BE49-F238E27FC236}">
                <a16:creationId xmlns:a16="http://schemas.microsoft.com/office/drawing/2014/main" id="{CC635081-1D00-4ED3-8F61-609A65F0FB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4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art Slide Whit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838200" y="1825625"/>
            <a:ext cx="3306618" cy="714375"/>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3" name="Content Placeholder 2"/>
          <p:cNvSpPr>
            <a:spLocks noGrp="1"/>
          </p:cNvSpPr>
          <p:nvPr>
            <p:ph idx="1" hasCustomPrompt="1"/>
          </p:nvPr>
        </p:nvSpPr>
        <p:spPr>
          <a:xfrm>
            <a:off x="951344" y="2022764"/>
            <a:ext cx="3087255" cy="517236"/>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Item One Here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sp>
        <p:nvSpPr>
          <p:cNvPr id="10" name="Rectangle 9"/>
          <p:cNvSpPr/>
          <p:nvPr userDrawn="1"/>
        </p:nvSpPr>
        <p:spPr>
          <a:xfrm>
            <a:off x="4442691" y="1825625"/>
            <a:ext cx="3306618" cy="714375"/>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047182" y="1825625"/>
            <a:ext cx="3306618" cy="714375"/>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hasCustomPrompt="1"/>
          </p:nvPr>
        </p:nvSpPr>
        <p:spPr>
          <a:xfrm>
            <a:off x="4560458" y="2022764"/>
            <a:ext cx="3087255" cy="517236"/>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Item Two Here</a:t>
            </a:r>
          </a:p>
        </p:txBody>
      </p:sp>
      <p:sp>
        <p:nvSpPr>
          <p:cNvPr id="13" name="Content Placeholder 2"/>
          <p:cNvSpPr>
            <a:spLocks noGrp="1"/>
          </p:cNvSpPr>
          <p:nvPr>
            <p:ph idx="14" hasCustomPrompt="1"/>
          </p:nvPr>
        </p:nvSpPr>
        <p:spPr>
          <a:xfrm>
            <a:off x="8156863" y="2016558"/>
            <a:ext cx="3087255" cy="517236"/>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Item Three Here</a:t>
            </a:r>
          </a:p>
        </p:txBody>
      </p:sp>
      <p:sp>
        <p:nvSpPr>
          <p:cNvPr id="14" name="Rectangle 13"/>
          <p:cNvSpPr/>
          <p:nvPr userDrawn="1"/>
        </p:nvSpPr>
        <p:spPr>
          <a:xfrm>
            <a:off x="838200" y="2533794"/>
            <a:ext cx="3306618" cy="3100388"/>
          </a:xfrm>
          <a:prstGeom prst="rect">
            <a:avLst/>
          </a:prstGeom>
          <a:noFill/>
          <a:ln>
            <a:solidFill>
              <a:srgbClr val="2A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442691" y="2533794"/>
            <a:ext cx="3306618" cy="3100388"/>
          </a:xfrm>
          <a:prstGeom prst="rect">
            <a:avLst/>
          </a:prstGeom>
          <a:noFill/>
          <a:ln>
            <a:solidFill>
              <a:srgbClr val="2A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8047182" y="2533794"/>
            <a:ext cx="3306618" cy="3100388"/>
          </a:xfrm>
          <a:prstGeom prst="rect">
            <a:avLst/>
          </a:prstGeom>
          <a:noFill/>
          <a:ln>
            <a:solidFill>
              <a:srgbClr val="2A4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5"/>
          <p:cNvSpPr>
            <a:spLocks noGrp="1"/>
          </p:cNvSpPr>
          <p:nvPr>
            <p:ph sz="quarter" idx="15" hasCustomPrompt="1"/>
          </p:nvPr>
        </p:nvSpPr>
        <p:spPr>
          <a:xfrm>
            <a:off x="950913" y="2752725"/>
            <a:ext cx="3087687" cy="28162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solidFill>
                  <a:schemeClr val="tx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 Edit Master text styles. 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p:txBody>
      </p:sp>
      <p:sp>
        <p:nvSpPr>
          <p:cNvPr id="27" name="Content Placeholder 25"/>
          <p:cNvSpPr>
            <a:spLocks noGrp="1"/>
          </p:cNvSpPr>
          <p:nvPr>
            <p:ph sz="quarter" idx="16" hasCustomPrompt="1"/>
          </p:nvPr>
        </p:nvSpPr>
        <p:spPr>
          <a:xfrm>
            <a:off x="4576580" y="2737139"/>
            <a:ext cx="3087687" cy="28162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solidFill>
                  <a:schemeClr val="tx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 Edit Master text styles. 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p:txBody>
      </p:sp>
      <p:sp>
        <p:nvSpPr>
          <p:cNvPr id="28" name="Content Placeholder 25"/>
          <p:cNvSpPr>
            <a:spLocks noGrp="1"/>
          </p:cNvSpPr>
          <p:nvPr>
            <p:ph sz="quarter" idx="17" hasCustomPrompt="1"/>
          </p:nvPr>
        </p:nvSpPr>
        <p:spPr>
          <a:xfrm>
            <a:off x="8156646" y="2752725"/>
            <a:ext cx="3087687" cy="28162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solidFill>
                  <a:schemeClr val="tx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 Edit Master text styles. 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a:p>
            <a:pPr lvl="1"/>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Edit Master text styles</a:t>
            </a:r>
          </a:p>
        </p:txBody>
      </p:sp>
      <p:pic>
        <p:nvPicPr>
          <p:cNvPr id="19" name="Picture 6">
            <a:extLst>
              <a:ext uri="{FF2B5EF4-FFF2-40B4-BE49-F238E27FC236}">
                <a16:creationId xmlns:a16="http://schemas.microsoft.com/office/drawing/2014/main" id="{0AEBB50E-2643-42BB-AAA9-4C5FF7879A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52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Right Whit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C44723-9234-4A8A-B8FD-9F9D2342446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424-C34C-440D-8C8E-8069FCECAE82}" type="slidenum">
              <a:rPr lang="en-US" smtClean="0"/>
              <a:t>‹#›</a:t>
            </a:fld>
            <a:endParaRPr lang="en-US"/>
          </a:p>
        </p:txBody>
      </p:sp>
      <p:sp>
        <p:nvSpPr>
          <p:cNvPr id="8" name="Picture Placeholder 7"/>
          <p:cNvSpPr>
            <a:spLocks noGrp="1"/>
          </p:cNvSpPr>
          <p:nvPr>
            <p:ph type="pic" sz="quarter" idx="13"/>
          </p:nvPr>
        </p:nvSpPr>
        <p:spPr>
          <a:xfrm>
            <a:off x="6391564" y="0"/>
            <a:ext cx="5800436" cy="6149975"/>
          </a:xfrm>
        </p:spPr>
        <p:txBody>
          <a:bodyPr/>
          <a:lstStyle/>
          <a:p>
            <a:endParaRPr lang="en-US" dirty="0"/>
          </a:p>
        </p:txBody>
      </p:sp>
      <p:sp>
        <p:nvSpPr>
          <p:cNvPr id="10" name="Content Placeholder 9"/>
          <p:cNvSpPr>
            <a:spLocks noGrp="1"/>
          </p:cNvSpPr>
          <p:nvPr>
            <p:ph sz="quarter" idx="14"/>
          </p:nvPr>
        </p:nvSpPr>
        <p:spPr>
          <a:xfrm>
            <a:off x="838200" y="1444481"/>
            <a:ext cx="5175250" cy="3736975"/>
          </a:xfrm>
        </p:spPr>
        <p:txBody>
          <a:bodyPr>
            <a:normAutofit/>
          </a:bodyPr>
          <a:lstStyle>
            <a:lvl1pPr marL="0" indent="0">
              <a:lnSpc>
                <a:spcPct val="100000"/>
              </a:lnSpc>
              <a:buNone/>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6">
            <a:extLst>
              <a:ext uri="{FF2B5EF4-FFF2-40B4-BE49-F238E27FC236}">
                <a16:creationId xmlns:a16="http://schemas.microsoft.com/office/drawing/2014/main" id="{A8177899-F5C3-4574-BE53-CF6BFB0B02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73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 Right Whit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C44723-9234-4A8A-B8FD-9F9D2342446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424-C34C-440D-8C8E-8069FCECAE82}" type="slidenum">
              <a:rPr lang="en-US" smtClean="0"/>
              <a:t>‹#›</a:t>
            </a:fld>
            <a:endParaRPr lang="en-US"/>
          </a:p>
        </p:txBody>
      </p:sp>
      <p:sp>
        <p:nvSpPr>
          <p:cNvPr id="8" name="Picture Placeholder 7"/>
          <p:cNvSpPr>
            <a:spLocks noGrp="1"/>
          </p:cNvSpPr>
          <p:nvPr>
            <p:ph type="pic" sz="quarter" idx="13"/>
          </p:nvPr>
        </p:nvSpPr>
        <p:spPr>
          <a:xfrm>
            <a:off x="6391564" y="0"/>
            <a:ext cx="5800436" cy="6149975"/>
          </a:xfrm>
        </p:spPr>
        <p:txBody>
          <a:bodyPr/>
          <a:lstStyle>
            <a:lvl1pPr>
              <a:defRPr>
                <a:solidFill>
                  <a:schemeClr val="bg1"/>
                </a:solidFill>
              </a:defRPr>
            </a:lvl1pPr>
          </a:lstStyle>
          <a:p>
            <a:endParaRPr lang="en-US" dirty="0"/>
          </a:p>
        </p:txBody>
      </p:sp>
      <p:sp>
        <p:nvSpPr>
          <p:cNvPr id="10" name="Content Placeholder 9"/>
          <p:cNvSpPr>
            <a:spLocks noGrp="1"/>
          </p:cNvSpPr>
          <p:nvPr>
            <p:ph sz="quarter" idx="14"/>
          </p:nvPr>
        </p:nvSpPr>
        <p:spPr>
          <a:xfrm>
            <a:off x="838200" y="2401454"/>
            <a:ext cx="5175250" cy="2656321"/>
          </a:xfrm>
        </p:spPr>
        <p:txBody>
          <a:bodyPr>
            <a:normAutofit/>
          </a:bodyPr>
          <a:lstStyle>
            <a:lvl1pPr marL="0" indent="0">
              <a:lnSpc>
                <a:spcPct val="100000"/>
              </a:lnSpc>
              <a:buNone/>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838200" y="646829"/>
            <a:ext cx="4925291"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6">
            <a:extLst>
              <a:ext uri="{FF2B5EF4-FFF2-40B4-BE49-F238E27FC236}">
                <a16:creationId xmlns:a16="http://schemas.microsoft.com/office/drawing/2014/main" id="{67325C0E-A365-47C3-BB49-7A9AD7D227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132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Blu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SmartArt Placeholder 7"/>
          <p:cNvSpPr>
            <a:spLocks noGrp="1"/>
          </p:cNvSpPr>
          <p:nvPr>
            <p:ph type="dgm" sz="quarter" idx="10"/>
          </p:nvPr>
        </p:nvSpPr>
        <p:spPr>
          <a:xfrm>
            <a:off x="838200" y="3972992"/>
            <a:ext cx="10515600" cy="1320511"/>
          </a:xfrm>
        </p:spPr>
        <p:txBody>
          <a:bodyPr/>
          <a:lstStyle>
            <a:lvl1pPr>
              <a:defRPr>
                <a:solidFill>
                  <a:schemeClr val="bg1"/>
                </a:solidFill>
              </a:defRPr>
            </a:lvl1pPr>
          </a:lstStyle>
          <a:p>
            <a:endParaRPr lang="en-US" dirty="0"/>
          </a:p>
        </p:txBody>
      </p:sp>
      <p:sp>
        <p:nvSpPr>
          <p:cNvPr id="10" name="Content Placeholder 9"/>
          <p:cNvSpPr>
            <a:spLocks noGrp="1"/>
          </p:cNvSpPr>
          <p:nvPr>
            <p:ph sz="quarter" idx="11"/>
          </p:nvPr>
        </p:nvSpPr>
        <p:spPr>
          <a:xfrm>
            <a:off x="1149423" y="2285316"/>
            <a:ext cx="2579688" cy="831561"/>
          </a:xfrm>
        </p:spPr>
        <p:txBody>
          <a:bodyPr>
            <a:noAutofit/>
          </a:bodyPr>
          <a:lstStyle>
            <a:lvl1pPr marL="0" indent="0" algn="ctr">
              <a:lnSpc>
                <a:spcPct val="100000"/>
              </a:lnSpc>
              <a:buNone/>
              <a:defRPr sz="16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11" name="Content Placeholder 9"/>
          <p:cNvSpPr>
            <a:spLocks noGrp="1"/>
          </p:cNvSpPr>
          <p:nvPr>
            <p:ph sz="quarter" idx="12"/>
          </p:nvPr>
        </p:nvSpPr>
        <p:spPr>
          <a:xfrm>
            <a:off x="4790894" y="2285316"/>
            <a:ext cx="2579688" cy="831561"/>
          </a:xfrm>
        </p:spPr>
        <p:txBody>
          <a:bodyPr>
            <a:noAutofit/>
          </a:bodyPr>
          <a:lstStyle>
            <a:lvl1pPr marL="0" indent="0" algn="ctr">
              <a:lnSpc>
                <a:spcPct val="100000"/>
              </a:lnSpc>
              <a:buNone/>
              <a:defRPr sz="16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12" name="Content Placeholder 9"/>
          <p:cNvSpPr>
            <a:spLocks noGrp="1"/>
          </p:cNvSpPr>
          <p:nvPr>
            <p:ph sz="quarter" idx="13"/>
          </p:nvPr>
        </p:nvSpPr>
        <p:spPr>
          <a:xfrm>
            <a:off x="8432366" y="2285316"/>
            <a:ext cx="2579688" cy="831561"/>
          </a:xfrm>
        </p:spPr>
        <p:txBody>
          <a:bodyPr>
            <a:noAutofit/>
          </a:bodyPr>
          <a:lstStyle>
            <a:lvl1pPr marL="0" indent="0" algn="ctr">
              <a:lnSpc>
                <a:spcPct val="100000"/>
              </a:lnSpc>
              <a:buNone/>
              <a:defRPr sz="16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cxnSp>
        <p:nvCxnSpPr>
          <p:cNvPr id="18" name="Straight Connector 17"/>
          <p:cNvCxnSpPr/>
          <p:nvPr userDrawn="1"/>
        </p:nvCxnSpPr>
        <p:spPr>
          <a:xfrm>
            <a:off x="2439267" y="3149065"/>
            <a:ext cx="0" cy="7948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2369995" y="3137795"/>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a:off x="6080738" y="3154699"/>
            <a:ext cx="0" cy="7948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6011466" y="3143429"/>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9722210" y="3149065"/>
            <a:ext cx="0" cy="7948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val 25"/>
          <p:cNvSpPr/>
          <p:nvPr userDrawn="1"/>
        </p:nvSpPr>
        <p:spPr>
          <a:xfrm>
            <a:off x="9652938" y="3137795"/>
            <a:ext cx="138545" cy="138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a:extLst>
              <a:ext uri="{FF2B5EF4-FFF2-40B4-BE49-F238E27FC236}">
                <a16:creationId xmlns:a16="http://schemas.microsoft.com/office/drawing/2014/main" id="{C1C71223-49E4-40BD-9639-C727DD9D9B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72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Rows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3556000" y="2050472"/>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p:cNvSpPr/>
          <p:nvPr userDrawn="1"/>
        </p:nvSpPr>
        <p:spPr>
          <a:xfrm>
            <a:off x="838200" y="2050473"/>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0" name="Content Placeholder 9"/>
          <p:cNvSpPr>
            <a:spLocks noGrp="1"/>
          </p:cNvSpPr>
          <p:nvPr>
            <p:ph sz="quarter" idx="11"/>
          </p:nvPr>
        </p:nvSpPr>
        <p:spPr>
          <a:xfrm>
            <a:off x="976312" y="2281381"/>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7" name="Content Placeholder 6"/>
          <p:cNvSpPr>
            <a:spLocks noGrp="1"/>
          </p:cNvSpPr>
          <p:nvPr>
            <p:ph sz="quarter" idx="12"/>
          </p:nvPr>
        </p:nvSpPr>
        <p:spPr>
          <a:xfrm>
            <a:off x="4426528" y="2151638"/>
            <a:ext cx="6797675" cy="517525"/>
          </a:xfrm>
        </p:spPr>
        <p:txBody>
          <a:bodyPr>
            <a:noAutofit/>
          </a:bodyPr>
          <a:lstStyle>
            <a:lvl1pPr marL="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
        <p:nvSpPr>
          <p:cNvPr id="20" name="Rectangle 19"/>
          <p:cNvSpPr/>
          <p:nvPr userDrawn="1"/>
        </p:nvSpPr>
        <p:spPr>
          <a:xfrm>
            <a:off x="3556000" y="3001382"/>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Pentagon 20"/>
          <p:cNvSpPr/>
          <p:nvPr userDrawn="1"/>
        </p:nvSpPr>
        <p:spPr>
          <a:xfrm>
            <a:off x="838200" y="3001383"/>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9"/>
          <p:cNvSpPr>
            <a:spLocks noGrp="1"/>
          </p:cNvSpPr>
          <p:nvPr>
            <p:ph sz="quarter" idx="13"/>
          </p:nvPr>
        </p:nvSpPr>
        <p:spPr>
          <a:xfrm>
            <a:off x="976312" y="3232291"/>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27" name="Content Placeholder 6"/>
          <p:cNvSpPr>
            <a:spLocks noGrp="1"/>
          </p:cNvSpPr>
          <p:nvPr>
            <p:ph sz="quarter" idx="14"/>
          </p:nvPr>
        </p:nvSpPr>
        <p:spPr>
          <a:xfrm>
            <a:off x="4426528" y="3102548"/>
            <a:ext cx="6797675" cy="517525"/>
          </a:xfrm>
        </p:spPr>
        <p:txBody>
          <a:bodyPr>
            <a:noAutofit/>
          </a:bodyPr>
          <a:lstStyle>
            <a:lvl1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
        <p:nvSpPr>
          <p:cNvPr id="28" name="Rectangle 27"/>
          <p:cNvSpPr/>
          <p:nvPr userDrawn="1"/>
        </p:nvSpPr>
        <p:spPr>
          <a:xfrm>
            <a:off x="3556000" y="3952289"/>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Pentagon 28"/>
          <p:cNvSpPr/>
          <p:nvPr userDrawn="1"/>
        </p:nvSpPr>
        <p:spPr>
          <a:xfrm>
            <a:off x="838200" y="3952290"/>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9"/>
          <p:cNvSpPr>
            <a:spLocks noGrp="1"/>
          </p:cNvSpPr>
          <p:nvPr>
            <p:ph sz="quarter" idx="15"/>
          </p:nvPr>
        </p:nvSpPr>
        <p:spPr>
          <a:xfrm>
            <a:off x="976312" y="4183198"/>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31" name="Content Placeholder 6"/>
          <p:cNvSpPr>
            <a:spLocks noGrp="1"/>
          </p:cNvSpPr>
          <p:nvPr>
            <p:ph sz="quarter" idx="16"/>
          </p:nvPr>
        </p:nvSpPr>
        <p:spPr>
          <a:xfrm>
            <a:off x="4426528" y="4053455"/>
            <a:ext cx="6797675" cy="517525"/>
          </a:xfrm>
        </p:spPr>
        <p:txBody>
          <a:bodyPr>
            <a:noAutofit/>
          </a:bodyPr>
          <a:lstStyle>
            <a:lvl1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
        <p:nvSpPr>
          <p:cNvPr id="32" name="Rectangle 31"/>
          <p:cNvSpPr/>
          <p:nvPr userDrawn="1"/>
        </p:nvSpPr>
        <p:spPr>
          <a:xfrm>
            <a:off x="3556000" y="4909485"/>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Pentagon 32"/>
          <p:cNvSpPr/>
          <p:nvPr userDrawn="1"/>
        </p:nvSpPr>
        <p:spPr>
          <a:xfrm>
            <a:off x="838200" y="4909486"/>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9"/>
          <p:cNvSpPr>
            <a:spLocks noGrp="1"/>
          </p:cNvSpPr>
          <p:nvPr>
            <p:ph sz="quarter" idx="17"/>
          </p:nvPr>
        </p:nvSpPr>
        <p:spPr>
          <a:xfrm>
            <a:off x="976312" y="5140394"/>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35" name="Content Placeholder 6"/>
          <p:cNvSpPr>
            <a:spLocks noGrp="1"/>
          </p:cNvSpPr>
          <p:nvPr>
            <p:ph sz="quarter" idx="18"/>
          </p:nvPr>
        </p:nvSpPr>
        <p:spPr>
          <a:xfrm>
            <a:off x="4426528" y="5010651"/>
            <a:ext cx="6797675" cy="517525"/>
          </a:xfrm>
        </p:spPr>
        <p:txBody>
          <a:bodyPr>
            <a:noAutofit/>
          </a:bodyPr>
          <a:lstStyle>
            <a:lvl1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pic>
        <p:nvPicPr>
          <p:cNvPr id="22" name="Picture 6">
            <a:extLst>
              <a:ext uri="{FF2B5EF4-FFF2-40B4-BE49-F238E27FC236}">
                <a16:creationId xmlns:a16="http://schemas.microsoft.com/office/drawing/2014/main" id="{00303E20-71C4-4641-8FB1-A0FF121D6B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53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Rows Blue">
    <p:bg>
      <p:bgPr>
        <a:solidFill>
          <a:srgbClr val="002060"/>
        </a:solidFill>
        <a:effectLst/>
      </p:bgPr>
    </p:bg>
    <p:spTree>
      <p:nvGrpSpPr>
        <p:cNvPr id="1" name=""/>
        <p:cNvGrpSpPr/>
        <p:nvPr/>
      </p:nvGrpSpPr>
      <p:grpSpPr>
        <a:xfrm>
          <a:off x="0" y="0"/>
          <a:ext cx="0" cy="0"/>
          <a:chOff x="0" y="0"/>
          <a:chExt cx="0" cy="0"/>
        </a:xfrm>
      </p:grpSpPr>
      <p:sp>
        <p:nvSpPr>
          <p:cNvPr id="4" name="Rectangle 3"/>
          <p:cNvSpPr/>
          <p:nvPr userDrawn="1"/>
        </p:nvSpPr>
        <p:spPr>
          <a:xfrm>
            <a:off x="3556000" y="2050472"/>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p:cNvSpPr/>
          <p:nvPr userDrawn="1"/>
        </p:nvSpPr>
        <p:spPr>
          <a:xfrm>
            <a:off x="838200" y="2050473"/>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0" name="Content Placeholder 9"/>
          <p:cNvSpPr>
            <a:spLocks noGrp="1"/>
          </p:cNvSpPr>
          <p:nvPr>
            <p:ph sz="quarter" idx="11"/>
          </p:nvPr>
        </p:nvSpPr>
        <p:spPr>
          <a:xfrm>
            <a:off x="976312" y="2281381"/>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7" name="Content Placeholder 6"/>
          <p:cNvSpPr>
            <a:spLocks noGrp="1"/>
          </p:cNvSpPr>
          <p:nvPr>
            <p:ph sz="quarter" idx="12"/>
          </p:nvPr>
        </p:nvSpPr>
        <p:spPr>
          <a:xfrm>
            <a:off x="4426528" y="2151638"/>
            <a:ext cx="6797675" cy="517525"/>
          </a:xfrm>
        </p:spPr>
        <p:txBody>
          <a:bodyPr>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
        <p:nvSpPr>
          <p:cNvPr id="20" name="Rectangle 19"/>
          <p:cNvSpPr/>
          <p:nvPr userDrawn="1"/>
        </p:nvSpPr>
        <p:spPr>
          <a:xfrm>
            <a:off x="3556000" y="3001382"/>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Pentagon 20"/>
          <p:cNvSpPr/>
          <p:nvPr userDrawn="1"/>
        </p:nvSpPr>
        <p:spPr>
          <a:xfrm>
            <a:off x="838200" y="3001383"/>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9"/>
          <p:cNvSpPr>
            <a:spLocks noGrp="1"/>
          </p:cNvSpPr>
          <p:nvPr>
            <p:ph sz="quarter" idx="13"/>
          </p:nvPr>
        </p:nvSpPr>
        <p:spPr>
          <a:xfrm>
            <a:off x="976312" y="3232291"/>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27" name="Content Placeholder 6"/>
          <p:cNvSpPr>
            <a:spLocks noGrp="1"/>
          </p:cNvSpPr>
          <p:nvPr>
            <p:ph sz="quarter" idx="14"/>
          </p:nvPr>
        </p:nvSpPr>
        <p:spPr>
          <a:xfrm>
            <a:off x="4426528" y="3102548"/>
            <a:ext cx="6797675" cy="517525"/>
          </a:xfrm>
        </p:spPr>
        <p:txBody>
          <a:bodyPr>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
        <p:nvSpPr>
          <p:cNvPr id="28" name="Rectangle 27"/>
          <p:cNvSpPr/>
          <p:nvPr userDrawn="1"/>
        </p:nvSpPr>
        <p:spPr>
          <a:xfrm>
            <a:off x="3556000" y="3952289"/>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Pentagon 28"/>
          <p:cNvSpPr/>
          <p:nvPr userDrawn="1"/>
        </p:nvSpPr>
        <p:spPr>
          <a:xfrm>
            <a:off x="838200" y="3952290"/>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9"/>
          <p:cNvSpPr>
            <a:spLocks noGrp="1"/>
          </p:cNvSpPr>
          <p:nvPr>
            <p:ph sz="quarter" idx="15"/>
          </p:nvPr>
        </p:nvSpPr>
        <p:spPr>
          <a:xfrm>
            <a:off x="976312" y="4183198"/>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31" name="Content Placeholder 6"/>
          <p:cNvSpPr>
            <a:spLocks noGrp="1"/>
          </p:cNvSpPr>
          <p:nvPr>
            <p:ph sz="quarter" idx="16"/>
          </p:nvPr>
        </p:nvSpPr>
        <p:spPr>
          <a:xfrm>
            <a:off x="4426528" y="4053455"/>
            <a:ext cx="6797675" cy="517525"/>
          </a:xfrm>
        </p:spPr>
        <p:txBody>
          <a:bodyPr>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
        <p:nvSpPr>
          <p:cNvPr id="32" name="Rectangle 31"/>
          <p:cNvSpPr/>
          <p:nvPr userDrawn="1"/>
        </p:nvSpPr>
        <p:spPr>
          <a:xfrm>
            <a:off x="3556000" y="4909485"/>
            <a:ext cx="7797800" cy="84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Pentagon 32"/>
          <p:cNvSpPr/>
          <p:nvPr userDrawn="1"/>
        </p:nvSpPr>
        <p:spPr>
          <a:xfrm>
            <a:off x="838200" y="4909486"/>
            <a:ext cx="3392055" cy="849745"/>
          </a:xfrm>
          <a:prstGeom prst="homePlate">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9"/>
          <p:cNvSpPr>
            <a:spLocks noGrp="1"/>
          </p:cNvSpPr>
          <p:nvPr>
            <p:ph sz="quarter" idx="17"/>
          </p:nvPr>
        </p:nvSpPr>
        <p:spPr>
          <a:xfrm>
            <a:off x="976312" y="5140394"/>
            <a:ext cx="2579688" cy="450613"/>
          </a:xfrm>
        </p:spPr>
        <p:txBody>
          <a:bodyPr>
            <a:noAutofit/>
          </a:bodyPr>
          <a:lstStyle>
            <a:lvl1pPr marL="0" indent="0" algn="l">
              <a:lnSpc>
                <a:spcPct val="100000"/>
              </a:lnSpc>
              <a:buNone/>
              <a:defRPr sz="18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35" name="Content Placeholder 6"/>
          <p:cNvSpPr>
            <a:spLocks noGrp="1"/>
          </p:cNvSpPr>
          <p:nvPr>
            <p:ph sz="quarter" idx="18"/>
          </p:nvPr>
        </p:nvSpPr>
        <p:spPr>
          <a:xfrm>
            <a:off x="4426528" y="5010651"/>
            <a:ext cx="6797675" cy="517525"/>
          </a:xfrm>
        </p:spPr>
        <p:txBody>
          <a:bodyPr>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pic>
        <p:nvPicPr>
          <p:cNvPr id="22" name="Picture 6">
            <a:extLst>
              <a:ext uri="{FF2B5EF4-FFF2-40B4-BE49-F238E27FC236}">
                <a16:creationId xmlns:a16="http://schemas.microsoft.com/office/drawing/2014/main" id="{BD1AB648-3653-4146-926C-A064307CD8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18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SmartArt Placeholder 7"/>
          <p:cNvSpPr>
            <a:spLocks noGrp="1"/>
          </p:cNvSpPr>
          <p:nvPr>
            <p:ph type="dgm" sz="quarter" idx="10"/>
          </p:nvPr>
        </p:nvSpPr>
        <p:spPr>
          <a:xfrm>
            <a:off x="838200" y="3402917"/>
            <a:ext cx="10515600" cy="1320511"/>
          </a:xfrm>
        </p:spPr>
        <p:txBody>
          <a:bodyPr/>
          <a:lstStyle>
            <a:lvl1pPr>
              <a:defRPr>
                <a:solidFill>
                  <a:schemeClr val="bg1"/>
                </a:solidFill>
              </a:defRPr>
            </a:lvl1pPr>
          </a:lstStyle>
          <a:p>
            <a:endParaRPr lang="en-US" dirty="0"/>
          </a:p>
        </p:txBody>
      </p:sp>
      <p:sp>
        <p:nvSpPr>
          <p:cNvPr id="10" name="Content Placeholder 9"/>
          <p:cNvSpPr>
            <a:spLocks noGrp="1"/>
          </p:cNvSpPr>
          <p:nvPr>
            <p:ph sz="quarter" idx="11"/>
          </p:nvPr>
        </p:nvSpPr>
        <p:spPr>
          <a:xfrm>
            <a:off x="838200" y="2285316"/>
            <a:ext cx="2579688" cy="831561"/>
          </a:xfrm>
        </p:spPr>
        <p:txBody>
          <a:bodyPr>
            <a:noAutofit/>
          </a:bodyPr>
          <a:lstStyle>
            <a:lvl1pPr marL="0" indent="0">
              <a:lnSpc>
                <a:spcPct val="100000"/>
              </a:lnSpc>
              <a:buNone/>
              <a:defRPr sz="16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11" name="Content Placeholder 9"/>
          <p:cNvSpPr>
            <a:spLocks noGrp="1"/>
          </p:cNvSpPr>
          <p:nvPr>
            <p:ph sz="quarter" idx="12"/>
          </p:nvPr>
        </p:nvSpPr>
        <p:spPr>
          <a:xfrm>
            <a:off x="4925291" y="2285316"/>
            <a:ext cx="2579688" cy="831561"/>
          </a:xfrm>
        </p:spPr>
        <p:txBody>
          <a:bodyPr>
            <a:noAutofit/>
          </a:bodyPr>
          <a:lstStyle>
            <a:lvl1pPr marL="0" indent="0">
              <a:lnSpc>
                <a:spcPct val="100000"/>
              </a:lnSpc>
              <a:buNone/>
              <a:defRPr sz="16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sp>
        <p:nvSpPr>
          <p:cNvPr id="12" name="Content Placeholder 9"/>
          <p:cNvSpPr>
            <a:spLocks noGrp="1"/>
          </p:cNvSpPr>
          <p:nvPr>
            <p:ph sz="quarter" idx="13"/>
          </p:nvPr>
        </p:nvSpPr>
        <p:spPr>
          <a:xfrm>
            <a:off x="8774112" y="2285316"/>
            <a:ext cx="2579688" cy="831561"/>
          </a:xfrm>
        </p:spPr>
        <p:txBody>
          <a:bodyPr>
            <a:noAutofit/>
          </a:bodyPr>
          <a:lstStyle>
            <a:lvl1pPr marL="0" indent="0">
              <a:lnSpc>
                <a:spcPct val="100000"/>
              </a:lnSpc>
              <a:buNone/>
              <a:defRPr sz="1600">
                <a:solidFill>
                  <a:schemeClr val="bg1"/>
                </a:solidFill>
              </a:defRPr>
            </a:lvl1pPr>
            <a:lvl2pPr marL="457200" indent="0">
              <a:lnSpc>
                <a:spcPct val="100000"/>
              </a:lnSpc>
              <a:buNone/>
              <a:defRPr sz="1600">
                <a:solidFill>
                  <a:schemeClr val="bg1"/>
                </a:solidFill>
              </a:defRPr>
            </a:lvl2pPr>
            <a:lvl3pPr marL="914400" indent="0">
              <a:lnSpc>
                <a:spcPct val="100000"/>
              </a:lnSpc>
              <a:buNone/>
              <a:defRPr sz="1600">
                <a:solidFill>
                  <a:schemeClr val="bg1"/>
                </a:solidFill>
              </a:defRPr>
            </a:lvl3pPr>
            <a:lvl4pPr marL="1371600" indent="0">
              <a:lnSpc>
                <a:spcPct val="100000"/>
              </a:lnSpc>
              <a:buNone/>
              <a:defRPr sz="1600">
                <a:solidFill>
                  <a:schemeClr val="bg1"/>
                </a:solidFill>
              </a:defRPr>
            </a:lvl4pPr>
            <a:lvl5pPr marL="1828800" indent="0">
              <a:lnSpc>
                <a:spcPct val="100000"/>
              </a:lnSpc>
              <a:buNone/>
              <a:defRPr sz="1600">
                <a:solidFill>
                  <a:schemeClr val="bg1"/>
                </a:solidFill>
              </a:defRPr>
            </a:lvl5pPr>
          </a:lstStyle>
          <a:p>
            <a:pPr lvl="0"/>
            <a:r>
              <a:rPr lang="en-US" dirty="0"/>
              <a:t>Edit Master text styles</a:t>
            </a:r>
          </a:p>
        </p:txBody>
      </p:sp>
      <p:pic>
        <p:nvPicPr>
          <p:cNvPr id="9" name="Picture 6">
            <a:extLst>
              <a:ext uri="{FF2B5EF4-FFF2-40B4-BE49-F238E27FC236}">
                <a16:creationId xmlns:a16="http://schemas.microsoft.com/office/drawing/2014/main" id="{25803036-E88D-45D5-A13C-350BBD1260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7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DC44723-9234-4A8A-B8FD-9F9D2342446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424-C34C-440D-8C8E-8069FCECAE82}" type="slidenum">
              <a:rPr lang="en-US" smtClean="0"/>
              <a:t>‹#›</a:t>
            </a:fld>
            <a:endParaRPr lang="en-US"/>
          </a:p>
        </p:txBody>
      </p:sp>
      <p:pic>
        <p:nvPicPr>
          <p:cNvPr id="8" name="Picture 6">
            <a:extLst>
              <a:ext uri="{FF2B5EF4-FFF2-40B4-BE49-F238E27FC236}">
                <a16:creationId xmlns:a16="http://schemas.microsoft.com/office/drawing/2014/main" id="{27552969-D0C8-4CD9-BBAF-2BDA95FBA2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70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w of Circles 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C44723-9234-4A8A-B8FD-9F9D2342446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424-C34C-440D-8C8E-8069FCECAE82}" type="slidenum">
              <a:rPr lang="en-US" smtClean="0"/>
              <a:t>‹#›</a:t>
            </a:fld>
            <a:endParaRPr lang="en-US"/>
          </a:p>
        </p:txBody>
      </p:sp>
      <p:sp>
        <p:nvSpPr>
          <p:cNvPr id="7" name="Rectangle 6"/>
          <p:cNvSpPr/>
          <p:nvPr userDrawn="1"/>
        </p:nvSpPr>
        <p:spPr>
          <a:xfrm>
            <a:off x="0" y="3519054"/>
            <a:ext cx="12192000" cy="27293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3"/>
          </p:nvPr>
        </p:nvSpPr>
        <p:spPr>
          <a:xfrm>
            <a:off x="922772" y="1967924"/>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12" name="Picture Placeholder 10"/>
          <p:cNvSpPr>
            <a:spLocks noGrp="1"/>
          </p:cNvSpPr>
          <p:nvPr>
            <p:ph type="pic" sz="quarter" idx="14"/>
          </p:nvPr>
        </p:nvSpPr>
        <p:spPr>
          <a:xfrm>
            <a:off x="3681558" y="1967924"/>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16" name="Content Placeholder 15"/>
          <p:cNvSpPr>
            <a:spLocks noGrp="1"/>
          </p:cNvSpPr>
          <p:nvPr>
            <p:ph sz="quarter" idx="17"/>
          </p:nvPr>
        </p:nvSpPr>
        <p:spPr>
          <a:xfrm>
            <a:off x="804143" y="4230688"/>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17" name="Content Placeholder 15"/>
          <p:cNvSpPr>
            <a:spLocks noGrp="1"/>
          </p:cNvSpPr>
          <p:nvPr>
            <p:ph sz="quarter" idx="18"/>
          </p:nvPr>
        </p:nvSpPr>
        <p:spPr>
          <a:xfrm>
            <a:off x="804143" y="4832129"/>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sp>
        <p:nvSpPr>
          <p:cNvPr id="18" name="Content Placeholder 15"/>
          <p:cNvSpPr>
            <a:spLocks noGrp="1"/>
          </p:cNvSpPr>
          <p:nvPr>
            <p:ph sz="quarter" idx="19"/>
          </p:nvPr>
        </p:nvSpPr>
        <p:spPr>
          <a:xfrm>
            <a:off x="3562929" y="4241946"/>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19" name="Content Placeholder 15"/>
          <p:cNvSpPr>
            <a:spLocks noGrp="1"/>
          </p:cNvSpPr>
          <p:nvPr>
            <p:ph sz="quarter" idx="20"/>
          </p:nvPr>
        </p:nvSpPr>
        <p:spPr>
          <a:xfrm>
            <a:off x="3562929" y="4843387"/>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sp>
        <p:nvSpPr>
          <p:cNvPr id="20" name="Picture Placeholder 10"/>
          <p:cNvSpPr>
            <a:spLocks noGrp="1"/>
          </p:cNvSpPr>
          <p:nvPr>
            <p:ph type="pic" sz="quarter" idx="21"/>
          </p:nvPr>
        </p:nvSpPr>
        <p:spPr>
          <a:xfrm>
            <a:off x="6440344" y="1986396"/>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21" name="Picture Placeholder 10"/>
          <p:cNvSpPr>
            <a:spLocks noGrp="1"/>
          </p:cNvSpPr>
          <p:nvPr>
            <p:ph type="pic" sz="quarter" idx="22"/>
          </p:nvPr>
        </p:nvSpPr>
        <p:spPr>
          <a:xfrm>
            <a:off x="9199130" y="1986396"/>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22" name="Content Placeholder 15"/>
          <p:cNvSpPr>
            <a:spLocks noGrp="1"/>
          </p:cNvSpPr>
          <p:nvPr>
            <p:ph sz="quarter" idx="23"/>
          </p:nvPr>
        </p:nvSpPr>
        <p:spPr>
          <a:xfrm>
            <a:off x="6321715" y="4249160"/>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23" name="Content Placeholder 15"/>
          <p:cNvSpPr>
            <a:spLocks noGrp="1"/>
          </p:cNvSpPr>
          <p:nvPr>
            <p:ph sz="quarter" idx="24"/>
          </p:nvPr>
        </p:nvSpPr>
        <p:spPr>
          <a:xfrm>
            <a:off x="6321715" y="4850601"/>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sp>
        <p:nvSpPr>
          <p:cNvPr id="24" name="Content Placeholder 15"/>
          <p:cNvSpPr>
            <a:spLocks noGrp="1"/>
          </p:cNvSpPr>
          <p:nvPr>
            <p:ph sz="quarter" idx="25"/>
          </p:nvPr>
        </p:nvSpPr>
        <p:spPr>
          <a:xfrm>
            <a:off x="9080501" y="4260418"/>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25" name="Content Placeholder 15"/>
          <p:cNvSpPr>
            <a:spLocks noGrp="1"/>
          </p:cNvSpPr>
          <p:nvPr>
            <p:ph sz="quarter" idx="26"/>
          </p:nvPr>
        </p:nvSpPr>
        <p:spPr>
          <a:xfrm>
            <a:off x="9080501" y="4861859"/>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pic>
        <p:nvPicPr>
          <p:cNvPr id="26" name="Picture 6">
            <a:extLst>
              <a:ext uri="{FF2B5EF4-FFF2-40B4-BE49-F238E27FC236}">
                <a16:creationId xmlns:a16="http://schemas.microsoft.com/office/drawing/2014/main" id="{885F1B91-BEFF-4D32-A700-F6F628E93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06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5400" b="1" baseline="0">
                <a:solidFill>
                  <a:schemeClr val="bg1"/>
                </a:solidFill>
                <a:latin typeface="Arial" panose="020B0604020202020204" pitchFamily="34" charset="0"/>
                <a:cs typeface="Arial" panose="020B0604020202020204" pitchFamily="34" charset="0"/>
              </a:defRPr>
            </a:lvl1pPr>
          </a:lstStyle>
          <a:p>
            <a:r>
              <a:rPr lang="en-US" dirty="0"/>
              <a:t>Section Divider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pic>
        <p:nvPicPr>
          <p:cNvPr id="9" name="Picture 6">
            <a:extLst>
              <a:ext uri="{FF2B5EF4-FFF2-40B4-BE49-F238E27FC236}">
                <a16:creationId xmlns:a16="http://schemas.microsoft.com/office/drawing/2014/main" id="{6AEDEAF5-48BC-4935-9241-76E9B8B2B7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4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ow of Circles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C44723-9234-4A8A-B8FD-9F9D2342446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424-C34C-440D-8C8E-8069FCECAE82}" type="slidenum">
              <a:rPr lang="en-US" smtClean="0"/>
              <a:t>‹#›</a:t>
            </a:fld>
            <a:endParaRPr lang="en-US"/>
          </a:p>
        </p:txBody>
      </p:sp>
      <p:sp>
        <p:nvSpPr>
          <p:cNvPr id="7" name="Rectangle 6"/>
          <p:cNvSpPr/>
          <p:nvPr userDrawn="1"/>
        </p:nvSpPr>
        <p:spPr>
          <a:xfrm>
            <a:off x="0" y="3519054"/>
            <a:ext cx="12192000" cy="2729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3"/>
          </p:nvPr>
        </p:nvSpPr>
        <p:spPr>
          <a:xfrm>
            <a:off x="922772" y="1967924"/>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12" name="Picture Placeholder 10"/>
          <p:cNvSpPr>
            <a:spLocks noGrp="1"/>
          </p:cNvSpPr>
          <p:nvPr>
            <p:ph type="pic" sz="quarter" idx="14"/>
          </p:nvPr>
        </p:nvSpPr>
        <p:spPr>
          <a:xfrm>
            <a:off x="3681558" y="1967924"/>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16" name="Content Placeholder 15"/>
          <p:cNvSpPr>
            <a:spLocks noGrp="1"/>
          </p:cNvSpPr>
          <p:nvPr>
            <p:ph sz="quarter" idx="17"/>
          </p:nvPr>
        </p:nvSpPr>
        <p:spPr>
          <a:xfrm>
            <a:off x="804143" y="4230688"/>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17" name="Content Placeholder 15"/>
          <p:cNvSpPr>
            <a:spLocks noGrp="1"/>
          </p:cNvSpPr>
          <p:nvPr>
            <p:ph sz="quarter" idx="18"/>
          </p:nvPr>
        </p:nvSpPr>
        <p:spPr>
          <a:xfrm>
            <a:off x="804143" y="4832129"/>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sp>
        <p:nvSpPr>
          <p:cNvPr id="18" name="Content Placeholder 15"/>
          <p:cNvSpPr>
            <a:spLocks noGrp="1"/>
          </p:cNvSpPr>
          <p:nvPr>
            <p:ph sz="quarter" idx="19"/>
          </p:nvPr>
        </p:nvSpPr>
        <p:spPr>
          <a:xfrm>
            <a:off x="3562929" y="4241946"/>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19" name="Content Placeholder 15"/>
          <p:cNvSpPr>
            <a:spLocks noGrp="1"/>
          </p:cNvSpPr>
          <p:nvPr>
            <p:ph sz="quarter" idx="20"/>
          </p:nvPr>
        </p:nvSpPr>
        <p:spPr>
          <a:xfrm>
            <a:off x="3562929" y="4843387"/>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sp>
        <p:nvSpPr>
          <p:cNvPr id="20" name="Picture Placeholder 10"/>
          <p:cNvSpPr>
            <a:spLocks noGrp="1"/>
          </p:cNvSpPr>
          <p:nvPr>
            <p:ph type="pic" sz="quarter" idx="21"/>
          </p:nvPr>
        </p:nvSpPr>
        <p:spPr>
          <a:xfrm>
            <a:off x="6440344" y="1986396"/>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21" name="Picture Placeholder 10"/>
          <p:cNvSpPr>
            <a:spLocks noGrp="1"/>
          </p:cNvSpPr>
          <p:nvPr>
            <p:ph type="pic" sz="quarter" idx="22"/>
          </p:nvPr>
        </p:nvSpPr>
        <p:spPr>
          <a:xfrm>
            <a:off x="9199130" y="1986396"/>
            <a:ext cx="2127250" cy="2125663"/>
          </a:xfrm>
          <a:prstGeom prst="ellipse">
            <a:avLst/>
          </a:prstGeom>
          <a:solidFill>
            <a:schemeClr val="bg2"/>
          </a:solidFill>
          <a:ln>
            <a:noFill/>
          </a:ln>
        </p:spPr>
        <p:txBody>
          <a:bodyPr>
            <a:normAutofit/>
          </a:bodyPr>
          <a:lstStyle>
            <a:lvl1pPr marL="0" indent="0">
              <a:buNone/>
              <a:defRPr lang="en-US" sz="1600" dirty="0"/>
            </a:lvl1pPr>
          </a:lstStyle>
          <a:p>
            <a:endParaRPr lang="en-US" dirty="0"/>
          </a:p>
        </p:txBody>
      </p:sp>
      <p:sp>
        <p:nvSpPr>
          <p:cNvPr id="22" name="Content Placeholder 15"/>
          <p:cNvSpPr>
            <a:spLocks noGrp="1"/>
          </p:cNvSpPr>
          <p:nvPr>
            <p:ph sz="quarter" idx="23"/>
          </p:nvPr>
        </p:nvSpPr>
        <p:spPr>
          <a:xfrm>
            <a:off x="6321715" y="4249160"/>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23" name="Content Placeholder 15"/>
          <p:cNvSpPr>
            <a:spLocks noGrp="1"/>
          </p:cNvSpPr>
          <p:nvPr>
            <p:ph sz="quarter" idx="24"/>
          </p:nvPr>
        </p:nvSpPr>
        <p:spPr>
          <a:xfrm>
            <a:off x="6321715" y="4850601"/>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sp>
        <p:nvSpPr>
          <p:cNvPr id="24" name="Content Placeholder 15"/>
          <p:cNvSpPr>
            <a:spLocks noGrp="1"/>
          </p:cNvSpPr>
          <p:nvPr>
            <p:ph sz="quarter" idx="25"/>
          </p:nvPr>
        </p:nvSpPr>
        <p:spPr>
          <a:xfrm>
            <a:off x="9080501" y="4260418"/>
            <a:ext cx="2364509" cy="394709"/>
          </a:xfrm>
        </p:spPr>
        <p:txBody>
          <a:bodyPr>
            <a:noAutofit/>
          </a:bodyPr>
          <a:lstStyle>
            <a:lvl1pPr marL="0" indent="0" algn="ctr">
              <a:lnSpc>
                <a:spcPct val="100000"/>
              </a:lnSpc>
              <a:buNone/>
              <a:defRPr sz="1800" b="1">
                <a:solidFill>
                  <a:srgbClr val="A19A74"/>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a:t>
            </a:r>
          </a:p>
        </p:txBody>
      </p:sp>
      <p:sp>
        <p:nvSpPr>
          <p:cNvPr id="25" name="Content Placeholder 15"/>
          <p:cNvSpPr>
            <a:spLocks noGrp="1"/>
          </p:cNvSpPr>
          <p:nvPr>
            <p:ph sz="quarter" idx="26"/>
          </p:nvPr>
        </p:nvSpPr>
        <p:spPr>
          <a:xfrm>
            <a:off x="9080501" y="4861859"/>
            <a:ext cx="2364509" cy="627639"/>
          </a:xfrm>
        </p:spPr>
        <p:txBody>
          <a:bodyPr>
            <a:noAutofit/>
          </a:bodyPr>
          <a:lstStyle>
            <a:lvl1pPr marL="0" indent="0" algn="ctr">
              <a:lnSpc>
                <a:spcPct val="100000"/>
              </a:lnSpc>
              <a:buNone/>
              <a:defRPr sz="1600" b="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Edit Master text styles</a:t>
            </a:r>
          </a:p>
        </p:txBody>
      </p:sp>
      <p:pic>
        <p:nvPicPr>
          <p:cNvPr id="26" name="Picture 6">
            <a:extLst>
              <a:ext uri="{FF2B5EF4-FFF2-40B4-BE49-F238E27FC236}">
                <a16:creationId xmlns:a16="http://schemas.microsoft.com/office/drawing/2014/main" id="{A7400C0E-D14B-4787-8699-D9F9817F5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435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Blu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DC44723-9234-4A8A-B8FD-9F9D2342446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424-C34C-440D-8C8E-8069FCECAE82}" type="slidenum">
              <a:rPr lang="en-US" smtClean="0"/>
              <a:t>‹#›</a:t>
            </a:fld>
            <a:endParaRPr lang="en-US"/>
          </a:p>
        </p:txBody>
      </p:sp>
      <p:pic>
        <p:nvPicPr>
          <p:cNvPr id="8" name="Picture 6">
            <a:extLst>
              <a:ext uri="{FF2B5EF4-FFF2-40B4-BE49-F238E27FC236}">
                <a16:creationId xmlns:a16="http://schemas.microsoft.com/office/drawing/2014/main" id="{52CCB24C-6BC2-413B-8B51-D9BA04F85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831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DC44723-9234-4A8A-B8FD-9F9D2342446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D424-C34C-440D-8C8E-8069FCECAE82}" type="slidenum">
              <a:rPr lang="en-US" smtClean="0"/>
              <a:t>‹#›</a:t>
            </a:fld>
            <a:endParaRPr lang="en-US"/>
          </a:p>
        </p:txBody>
      </p:sp>
      <p:pic>
        <p:nvPicPr>
          <p:cNvPr id="8" name="Picture 6">
            <a:extLst>
              <a:ext uri="{FF2B5EF4-FFF2-40B4-BE49-F238E27FC236}">
                <a16:creationId xmlns:a16="http://schemas.microsoft.com/office/drawing/2014/main" id="{1E221CFB-8E65-47E9-86B6-7EDBD864E2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578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hoto Transi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4723-9234-4A8A-B8FD-9F9D2342446F}"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FD424-C34C-440D-8C8E-8069FCECAE82}" type="slidenum">
              <a:rPr lang="en-US" smtClean="0"/>
              <a:t>‹#›</a:t>
            </a:fld>
            <a:endParaRPr lang="en-US"/>
          </a:p>
        </p:txBody>
      </p:sp>
      <p:sp>
        <p:nvSpPr>
          <p:cNvPr id="8" name="Picture Placeholder 7"/>
          <p:cNvSpPr>
            <a:spLocks noGrp="1"/>
          </p:cNvSpPr>
          <p:nvPr>
            <p:ph type="pic" sz="quarter" idx="13"/>
          </p:nvPr>
        </p:nvSpPr>
        <p:spPr>
          <a:xfrm>
            <a:off x="0" y="0"/>
            <a:ext cx="12192000" cy="6149975"/>
          </a:xfrm>
        </p:spPr>
        <p:txBody>
          <a:bodyPr/>
          <a:lstStyle/>
          <a:p>
            <a:endParaRPr lang="en-US"/>
          </a:p>
        </p:txBody>
      </p:sp>
      <p:sp>
        <p:nvSpPr>
          <p:cNvPr id="11" name="Text Placeholder 10"/>
          <p:cNvSpPr>
            <a:spLocks noGrp="1"/>
          </p:cNvSpPr>
          <p:nvPr>
            <p:ph type="body" sz="quarter" idx="14"/>
          </p:nvPr>
        </p:nvSpPr>
        <p:spPr>
          <a:xfrm>
            <a:off x="387350" y="2682552"/>
            <a:ext cx="11407775" cy="784514"/>
          </a:xfrm>
        </p:spPr>
        <p:txBody>
          <a:bodyPr>
            <a:normAutofit/>
          </a:bodyPr>
          <a:lstStyle>
            <a:lvl1pPr marL="0" indent="0" algn="ctr">
              <a:buNone/>
              <a:defRPr sz="4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pic>
        <p:nvPicPr>
          <p:cNvPr id="9" name="Picture 6">
            <a:extLst>
              <a:ext uri="{FF2B5EF4-FFF2-40B4-BE49-F238E27FC236}">
                <a16:creationId xmlns:a16="http://schemas.microsoft.com/office/drawing/2014/main" id="{E3A1BA8B-E6A3-4491-9F23-76A89AE799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752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4723-9234-4A8A-B8FD-9F9D2342446F}"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FD424-C34C-440D-8C8E-8069FCECAE82}" type="slidenum">
              <a:rPr lang="en-US" smtClean="0"/>
              <a:t>‹#›</a:t>
            </a:fld>
            <a:endParaRPr lang="en-US"/>
          </a:p>
        </p:txBody>
      </p:sp>
      <p:pic>
        <p:nvPicPr>
          <p:cNvPr id="7" name="Picture 6">
            <a:extLst>
              <a:ext uri="{FF2B5EF4-FFF2-40B4-BE49-F238E27FC236}">
                <a16:creationId xmlns:a16="http://schemas.microsoft.com/office/drawing/2014/main" id="{D031347A-622D-452D-A644-6DBBE64809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936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Blue">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4723-9234-4A8A-B8FD-9F9D2342446F}"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FD424-C34C-440D-8C8E-8069FCECAE82}" type="slidenum">
              <a:rPr lang="en-US" smtClean="0"/>
              <a:t>‹#›</a:t>
            </a:fld>
            <a:endParaRPr lang="en-US"/>
          </a:p>
        </p:txBody>
      </p:sp>
      <p:pic>
        <p:nvPicPr>
          <p:cNvPr id="7" name="Picture 6">
            <a:extLst>
              <a:ext uri="{FF2B5EF4-FFF2-40B4-BE49-F238E27FC236}">
                <a16:creationId xmlns:a16="http://schemas.microsoft.com/office/drawing/2014/main" id="{E827DFE2-02DA-405B-809B-A1D1926941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068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4723-9234-4A8A-B8FD-9F9D2342446F}"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FD424-C34C-440D-8C8E-8069FCECAE82}" type="slidenum">
              <a:rPr lang="en-US" smtClean="0"/>
              <a:t>‹#›</a:t>
            </a:fld>
            <a:endParaRPr lang="en-US"/>
          </a:p>
        </p:txBody>
      </p:sp>
      <p:pic>
        <p:nvPicPr>
          <p:cNvPr id="7" name="Picture 6">
            <a:extLst>
              <a:ext uri="{FF2B5EF4-FFF2-40B4-BE49-F238E27FC236}">
                <a16:creationId xmlns:a16="http://schemas.microsoft.com/office/drawing/2014/main" id="{43C917C0-36F5-4696-B15F-31B1F4C89C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888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inal Slide">
    <p:bg>
      <p:bgPr>
        <a:solidFill>
          <a:schemeClr val="bg1">
            <a:lumMod val="85000"/>
            <a:alpha val="41000"/>
          </a:schemeClr>
        </a:solidFill>
        <a:effectLst/>
      </p:bgPr>
    </p:bg>
    <p:spTree>
      <p:nvGrpSpPr>
        <p:cNvPr id="1" name=""/>
        <p:cNvGrpSpPr/>
        <p:nvPr/>
      </p:nvGrpSpPr>
      <p:grpSpPr>
        <a:xfrm>
          <a:off x="0" y="0"/>
          <a:ext cx="0" cy="0"/>
          <a:chOff x="0" y="0"/>
          <a:chExt cx="0" cy="0"/>
        </a:xfrm>
      </p:grpSpPr>
      <p:sp>
        <p:nvSpPr>
          <p:cNvPr id="7" name="TextBox 6"/>
          <p:cNvSpPr txBox="1"/>
          <p:nvPr userDrawn="1"/>
        </p:nvSpPr>
        <p:spPr>
          <a:xfrm>
            <a:off x="3426541" y="4591483"/>
            <a:ext cx="5338916" cy="461665"/>
          </a:xfrm>
          <a:prstGeom prst="rect">
            <a:avLst/>
          </a:prstGeom>
          <a:noFill/>
        </p:spPr>
        <p:txBody>
          <a:bodyPr wrap="square" rtlCol="0">
            <a:spAutoFit/>
          </a:bodyPr>
          <a:lstStyle/>
          <a:p>
            <a:pPr algn="ctr"/>
            <a:r>
              <a:rPr lang="en-US" sz="2400" b="1" dirty="0">
                <a:solidFill>
                  <a:schemeClr val="tx1">
                    <a:lumMod val="85000"/>
                    <a:lumOff val="15000"/>
                  </a:schemeClr>
                </a:solidFill>
                <a:latin typeface="Arial" panose="020B0604020202020204" pitchFamily="34" charset="0"/>
                <a:cs typeface="Arial" panose="020B0604020202020204" pitchFamily="34" charset="0"/>
              </a:rPr>
              <a:t>lowersriskgroup.com</a:t>
            </a:r>
          </a:p>
        </p:txBody>
      </p:sp>
      <p:pic>
        <p:nvPicPr>
          <p:cNvPr id="3" name="Picture 2">
            <a:extLst>
              <a:ext uri="{FF2B5EF4-FFF2-40B4-BE49-F238E27FC236}">
                <a16:creationId xmlns:a16="http://schemas.microsoft.com/office/drawing/2014/main" id="{6E9BC834-D9FF-4984-A281-08D9DC287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6447" y="2722418"/>
            <a:ext cx="7419104" cy="1413163"/>
          </a:xfrm>
          <a:prstGeom prst="rect">
            <a:avLst/>
          </a:prstGeom>
        </p:spPr>
      </p:pic>
    </p:spTree>
    <p:extLst>
      <p:ext uri="{BB962C8B-B14F-4D97-AF65-F5344CB8AC3E}">
        <p14:creationId xmlns:p14="http://schemas.microsoft.com/office/powerpoint/2010/main" val="244274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5400" b="1" baseline="0">
                <a:solidFill>
                  <a:schemeClr val="bg1"/>
                </a:solidFill>
                <a:latin typeface="Arial" panose="020B0604020202020204" pitchFamily="34" charset="0"/>
                <a:cs typeface="Arial" panose="020B0604020202020204" pitchFamily="34" charset="0"/>
              </a:defRPr>
            </a:lvl1pPr>
          </a:lstStyle>
          <a:p>
            <a:r>
              <a:rPr lang="en-US" dirty="0"/>
              <a:t>Section Divider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pic>
        <p:nvPicPr>
          <p:cNvPr id="9" name="Picture 6">
            <a:extLst>
              <a:ext uri="{FF2B5EF4-FFF2-40B4-BE49-F238E27FC236}">
                <a16:creationId xmlns:a16="http://schemas.microsoft.com/office/drawing/2014/main" id="{77532326-9845-47E9-BBA4-CD06F5B2CF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63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ock Layout A">
    <p:bg>
      <p:bgPr>
        <a:solidFill>
          <a:schemeClr val="bg1">
            <a:alpha val="50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5103091" y="1865744"/>
            <a:ext cx="3027218" cy="1902693"/>
          </a:xfrm>
          <a:prstGeom prst="rect">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317836" y="2931717"/>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sp>
        <p:nvSpPr>
          <p:cNvPr id="7" name="Rectangle 6"/>
          <p:cNvSpPr/>
          <p:nvPr userDrawn="1"/>
        </p:nvSpPr>
        <p:spPr>
          <a:xfrm>
            <a:off x="838200" y="1856509"/>
            <a:ext cx="4068617" cy="40362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3"/>
          </p:nvPr>
        </p:nvSpPr>
        <p:spPr>
          <a:xfrm>
            <a:off x="1219199" y="3205018"/>
            <a:ext cx="3389745" cy="1302328"/>
          </a:xfrm>
        </p:spPr>
        <p:txBody>
          <a:bodyPr>
            <a:normAutofit/>
          </a:bodyPr>
          <a:lstStyle>
            <a:lvl1pPr marL="0" indent="0">
              <a:buNone/>
              <a:defRPr sz="22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Edit Master text styles</a:t>
            </a:r>
          </a:p>
        </p:txBody>
      </p:sp>
      <p:sp>
        <p:nvSpPr>
          <p:cNvPr id="14" name="Picture Placeholder 13"/>
          <p:cNvSpPr>
            <a:spLocks noGrp="1"/>
          </p:cNvSpPr>
          <p:nvPr>
            <p:ph type="pic" sz="quarter" idx="14"/>
          </p:nvPr>
        </p:nvSpPr>
        <p:spPr>
          <a:xfrm>
            <a:off x="5317836" y="2049824"/>
            <a:ext cx="854075" cy="785813"/>
          </a:xfrm>
        </p:spPr>
        <p:txBody>
          <a:bodyPr>
            <a:normAutofit/>
          </a:bodyPr>
          <a:lstStyle>
            <a:lvl1pPr marL="0" indent="0">
              <a:buNone/>
              <a:defRPr sz="1200">
                <a:solidFill>
                  <a:schemeClr val="bg1"/>
                </a:solidFill>
              </a:defRPr>
            </a:lvl1pPr>
          </a:lstStyle>
          <a:p>
            <a:endParaRPr lang="en-US" dirty="0"/>
          </a:p>
        </p:txBody>
      </p:sp>
      <p:sp>
        <p:nvSpPr>
          <p:cNvPr id="15" name="Rectangle 14"/>
          <p:cNvSpPr/>
          <p:nvPr userDrawn="1"/>
        </p:nvSpPr>
        <p:spPr>
          <a:xfrm>
            <a:off x="5103091" y="3990107"/>
            <a:ext cx="3027218" cy="1902693"/>
          </a:xfrm>
          <a:prstGeom prst="rect">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a:spLocks noGrp="1"/>
          </p:cNvSpPr>
          <p:nvPr>
            <p:ph idx="15" hasCustomPrompt="1"/>
          </p:nvPr>
        </p:nvSpPr>
        <p:spPr>
          <a:xfrm>
            <a:off x="5317836" y="5056080"/>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17" name="Picture Placeholder 13"/>
          <p:cNvSpPr>
            <a:spLocks noGrp="1"/>
          </p:cNvSpPr>
          <p:nvPr>
            <p:ph type="pic" sz="quarter" idx="16"/>
          </p:nvPr>
        </p:nvSpPr>
        <p:spPr>
          <a:xfrm>
            <a:off x="5317836" y="4174187"/>
            <a:ext cx="854075" cy="785813"/>
          </a:xfrm>
        </p:spPr>
        <p:txBody>
          <a:bodyPr>
            <a:normAutofit/>
          </a:bodyPr>
          <a:lstStyle>
            <a:lvl1pPr marL="0" indent="0">
              <a:buNone/>
              <a:defRPr sz="1200">
                <a:solidFill>
                  <a:schemeClr val="bg1"/>
                </a:solidFill>
              </a:defRPr>
            </a:lvl1pPr>
          </a:lstStyle>
          <a:p>
            <a:endParaRPr lang="en-US" dirty="0"/>
          </a:p>
        </p:txBody>
      </p:sp>
      <p:sp>
        <p:nvSpPr>
          <p:cNvPr id="18" name="Rectangle 17"/>
          <p:cNvSpPr/>
          <p:nvPr userDrawn="1"/>
        </p:nvSpPr>
        <p:spPr>
          <a:xfrm>
            <a:off x="8326582" y="1856509"/>
            <a:ext cx="3027218" cy="1902693"/>
          </a:xfrm>
          <a:prstGeom prst="rect">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7" hasCustomPrompt="1"/>
          </p:nvPr>
        </p:nvSpPr>
        <p:spPr>
          <a:xfrm>
            <a:off x="8541327" y="2922482"/>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20" name="Picture Placeholder 13"/>
          <p:cNvSpPr>
            <a:spLocks noGrp="1"/>
          </p:cNvSpPr>
          <p:nvPr>
            <p:ph type="pic" sz="quarter" idx="18"/>
          </p:nvPr>
        </p:nvSpPr>
        <p:spPr>
          <a:xfrm>
            <a:off x="8541327" y="2040589"/>
            <a:ext cx="854075" cy="785813"/>
          </a:xfrm>
        </p:spPr>
        <p:txBody>
          <a:bodyPr>
            <a:normAutofit/>
          </a:bodyPr>
          <a:lstStyle>
            <a:lvl1pPr marL="0" indent="0">
              <a:buNone/>
              <a:defRPr sz="1200">
                <a:solidFill>
                  <a:schemeClr val="bg1"/>
                </a:solidFill>
              </a:defRPr>
            </a:lvl1pPr>
          </a:lstStyle>
          <a:p>
            <a:endParaRPr lang="en-US" dirty="0"/>
          </a:p>
        </p:txBody>
      </p:sp>
      <p:sp>
        <p:nvSpPr>
          <p:cNvPr id="21" name="Rectangle 20"/>
          <p:cNvSpPr/>
          <p:nvPr userDrawn="1"/>
        </p:nvSpPr>
        <p:spPr>
          <a:xfrm>
            <a:off x="8326582" y="3980872"/>
            <a:ext cx="3027218" cy="1902693"/>
          </a:xfrm>
          <a:prstGeom prst="rect">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9" hasCustomPrompt="1"/>
          </p:nvPr>
        </p:nvSpPr>
        <p:spPr>
          <a:xfrm>
            <a:off x="8541327" y="5046845"/>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23" name="Picture Placeholder 13"/>
          <p:cNvSpPr>
            <a:spLocks noGrp="1"/>
          </p:cNvSpPr>
          <p:nvPr>
            <p:ph type="pic" sz="quarter" idx="20"/>
          </p:nvPr>
        </p:nvSpPr>
        <p:spPr>
          <a:xfrm>
            <a:off x="8541327" y="4164952"/>
            <a:ext cx="854075" cy="785813"/>
          </a:xfrm>
        </p:spPr>
        <p:txBody>
          <a:bodyPr>
            <a:normAutofit/>
          </a:bodyPr>
          <a:lstStyle>
            <a:lvl1pPr marL="0" indent="0">
              <a:buNone/>
              <a:defRPr sz="1200">
                <a:solidFill>
                  <a:schemeClr val="bg1"/>
                </a:solidFill>
              </a:defRPr>
            </a:lvl1pPr>
          </a:lstStyle>
          <a:p>
            <a:endParaRPr lang="en-US" dirty="0"/>
          </a:p>
        </p:txBody>
      </p:sp>
      <p:pic>
        <p:nvPicPr>
          <p:cNvPr id="24" name="Picture 6">
            <a:extLst>
              <a:ext uri="{FF2B5EF4-FFF2-40B4-BE49-F238E27FC236}">
                <a16:creationId xmlns:a16="http://schemas.microsoft.com/office/drawing/2014/main" id="{AA2067B9-2C9A-413D-B7BE-04410F148A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48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ock Layout B">
    <p:bg>
      <p:bgPr>
        <a:solidFill>
          <a:schemeClr val="bg1">
            <a:alpha val="50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5103091" y="1865744"/>
            <a:ext cx="3027218" cy="19026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317836" y="2931717"/>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sp>
        <p:nvSpPr>
          <p:cNvPr id="7" name="Rectangle 6"/>
          <p:cNvSpPr/>
          <p:nvPr userDrawn="1"/>
        </p:nvSpPr>
        <p:spPr>
          <a:xfrm>
            <a:off x="838200" y="1856509"/>
            <a:ext cx="4068617" cy="4036291"/>
          </a:xfrm>
          <a:prstGeom prst="rect">
            <a:avLst/>
          </a:prstGeom>
          <a:solidFill>
            <a:srgbClr val="A19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3"/>
          </p:nvPr>
        </p:nvSpPr>
        <p:spPr>
          <a:xfrm>
            <a:off x="1219199" y="3205018"/>
            <a:ext cx="3389745" cy="1302328"/>
          </a:xfrm>
        </p:spPr>
        <p:txBody>
          <a:bodyPr>
            <a:normAutofit/>
          </a:bodyPr>
          <a:lstStyle>
            <a:lvl1pPr marL="0" indent="0">
              <a:buNone/>
              <a:defRPr sz="22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Edit Master text styles</a:t>
            </a:r>
          </a:p>
        </p:txBody>
      </p:sp>
      <p:sp>
        <p:nvSpPr>
          <p:cNvPr id="14" name="Picture Placeholder 13"/>
          <p:cNvSpPr>
            <a:spLocks noGrp="1"/>
          </p:cNvSpPr>
          <p:nvPr>
            <p:ph type="pic" sz="quarter" idx="14"/>
          </p:nvPr>
        </p:nvSpPr>
        <p:spPr>
          <a:xfrm>
            <a:off x="5317836" y="2049824"/>
            <a:ext cx="854075" cy="785813"/>
          </a:xfrm>
        </p:spPr>
        <p:txBody>
          <a:bodyPr>
            <a:normAutofit/>
          </a:bodyPr>
          <a:lstStyle>
            <a:lvl1pPr marL="0" indent="0">
              <a:buNone/>
              <a:defRPr sz="1200">
                <a:solidFill>
                  <a:schemeClr val="bg1"/>
                </a:solidFill>
              </a:defRPr>
            </a:lvl1pPr>
          </a:lstStyle>
          <a:p>
            <a:endParaRPr lang="en-US" dirty="0"/>
          </a:p>
        </p:txBody>
      </p:sp>
      <p:sp>
        <p:nvSpPr>
          <p:cNvPr id="15" name="Rectangle 14"/>
          <p:cNvSpPr/>
          <p:nvPr userDrawn="1"/>
        </p:nvSpPr>
        <p:spPr>
          <a:xfrm>
            <a:off x="5103091" y="3990107"/>
            <a:ext cx="3027218" cy="19026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a:spLocks noGrp="1"/>
          </p:cNvSpPr>
          <p:nvPr>
            <p:ph idx="15" hasCustomPrompt="1"/>
          </p:nvPr>
        </p:nvSpPr>
        <p:spPr>
          <a:xfrm>
            <a:off x="5317836" y="5056080"/>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17" name="Picture Placeholder 13"/>
          <p:cNvSpPr>
            <a:spLocks noGrp="1"/>
          </p:cNvSpPr>
          <p:nvPr>
            <p:ph type="pic" sz="quarter" idx="16"/>
          </p:nvPr>
        </p:nvSpPr>
        <p:spPr>
          <a:xfrm>
            <a:off x="5317836" y="4174187"/>
            <a:ext cx="854075" cy="785813"/>
          </a:xfrm>
        </p:spPr>
        <p:txBody>
          <a:bodyPr>
            <a:normAutofit/>
          </a:bodyPr>
          <a:lstStyle>
            <a:lvl1pPr marL="0" indent="0">
              <a:buNone/>
              <a:defRPr sz="1200">
                <a:solidFill>
                  <a:schemeClr val="bg1"/>
                </a:solidFill>
              </a:defRPr>
            </a:lvl1pPr>
          </a:lstStyle>
          <a:p>
            <a:endParaRPr lang="en-US" dirty="0"/>
          </a:p>
        </p:txBody>
      </p:sp>
      <p:sp>
        <p:nvSpPr>
          <p:cNvPr id="18" name="Rectangle 17"/>
          <p:cNvSpPr/>
          <p:nvPr userDrawn="1"/>
        </p:nvSpPr>
        <p:spPr>
          <a:xfrm>
            <a:off x="8326582" y="1856509"/>
            <a:ext cx="3027218" cy="19026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7" hasCustomPrompt="1"/>
          </p:nvPr>
        </p:nvSpPr>
        <p:spPr>
          <a:xfrm>
            <a:off x="8541327" y="2922482"/>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20" name="Picture Placeholder 13"/>
          <p:cNvSpPr>
            <a:spLocks noGrp="1"/>
          </p:cNvSpPr>
          <p:nvPr>
            <p:ph type="pic" sz="quarter" idx="18"/>
          </p:nvPr>
        </p:nvSpPr>
        <p:spPr>
          <a:xfrm>
            <a:off x="8541327" y="2040589"/>
            <a:ext cx="854075" cy="785813"/>
          </a:xfrm>
        </p:spPr>
        <p:txBody>
          <a:bodyPr>
            <a:normAutofit/>
          </a:bodyPr>
          <a:lstStyle>
            <a:lvl1pPr marL="0" indent="0">
              <a:buNone/>
              <a:defRPr sz="1200">
                <a:solidFill>
                  <a:schemeClr val="bg1"/>
                </a:solidFill>
              </a:defRPr>
            </a:lvl1pPr>
          </a:lstStyle>
          <a:p>
            <a:endParaRPr lang="en-US" dirty="0"/>
          </a:p>
        </p:txBody>
      </p:sp>
      <p:sp>
        <p:nvSpPr>
          <p:cNvPr id="21" name="Rectangle 20"/>
          <p:cNvSpPr/>
          <p:nvPr userDrawn="1"/>
        </p:nvSpPr>
        <p:spPr>
          <a:xfrm>
            <a:off x="8326582" y="3980872"/>
            <a:ext cx="3027218" cy="19026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9" hasCustomPrompt="1"/>
          </p:nvPr>
        </p:nvSpPr>
        <p:spPr>
          <a:xfrm>
            <a:off x="8541327" y="5046845"/>
            <a:ext cx="2452255" cy="711201"/>
          </a:xfrm>
        </p:spPr>
        <p:txBody>
          <a:bodyPr>
            <a:normAutofit/>
          </a:bodyPr>
          <a:lstStyle>
            <a:lvl1pPr marL="0" indent="0">
              <a:lnSpc>
                <a:spcPct val="100000"/>
              </a:lnSpc>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742950" indent="-285750">
              <a:lnSpc>
                <a:spcPct val="100000"/>
              </a:lnSpc>
              <a:buFont typeface="Arial" panose="020B0604020202020204" pitchFamily="34" charset="0"/>
              <a:buChar char="•"/>
              <a:defRPr sz="1800">
                <a:latin typeface="Arial" panose="020B0604020202020204" pitchFamily="34" charset="0"/>
              </a:defRPr>
            </a:lvl2pPr>
            <a:lvl3pPr marL="1200150" indent="-285750">
              <a:lnSpc>
                <a:spcPct val="100000"/>
              </a:lnSpc>
              <a:buFont typeface="Arial" panose="020B0604020202020204" pitchFamily="34" charset="0"/>
              <a:buChar char="•"/>
              <a:defRPr sz="1800">
                <a:latin typeface="Arial" panose="020B0604020202020204" pitchFamily="34" charset="0"/>
              </a:defRPr>
            </a:lvl3pPr>
            <a:lvl4pPr marL="1657350" indent="-285750">
              <a:lnSpc>
                <a:spcPct val="100000"/>
              </a:lnSpc>
              <a:buFont typeface="Arial" panose="020B0604020202020204" pitchFamily="34" charset="0"/>
              <a:buChar char="•"/>
              <a:defRPr sz="1800">
                <a:latin typeface="Arial" panose="020B0604020202020204" pitchFamily="34" charset="0"/>
              </a:defRPr>
            </a:lvl4pPr>
            <a:lvl5pPr marL="2114550" indent="-285750">
              <a:lnSpc>
                <a:spcPct val="100000"/>
              </a:lnSpc>
              <a:buFont typeface="Arial" panose="020B0604020202020204" pitchFamily="34" charset="0"/>
              <a:buChar char="•"/>
              <a:defRPr sz="1800">
                <a:latin typeface="Arial" panose="020B0604020202020204" pitchFamily="34" charset="0"/>
              </a:defRPr>
            </a:lvl5pPr>
          </a:lstStyle>
          <a:p>
            <a:pPr lvl="0"/>
            <a:r>
              <a:rPr lang="en-US" dirty="0"/>
              <a:t>Click to edit Master text styles</a:t>
            </a:r>
          </a:p>
        </p:txBody>
      </p:sp>
      <p:sp>
        <p:nvSpPr>
          <p:cNvPr id="23" name="Picture Placeholder 13"/>
          <p:cNvSpPr>
            <a:spLocks noGrp="1"/>
          </p:cNvSpPr>
          <p:nvPr>
            <p:ph type="pic" sz="quarter" idx="20"/>
          </p:nvPr>
        </p:nvSpPr>
        <p:spPr>
          <a:xfrm>
            <a:off x="8541327" y="4164952"/>
            <a:ext cx="854075" cy="785813"/>
          </a:xfrm>
        </p:spPr>
        <p:txBody>
          <a:bodyPr>
            <a:normAutofit/>
          </a:bodyPr>
          <a:lstStyle>
            <a:lvl1pPr marL="0" indent="0">
              <a:buNone/>
              <a:defRPr sz="1200">
                <a:solidFill>
                  <a:schemeClr val="bg1"/>
                </a:solidFill>
              </a:defRPr>
            </a:lvl1pPr>
          </a:lstStyle>
          <a:p>
            <a:endParaRPr lang="en-US" dirty="0"/>
          </a:p>
        </p:txBody>
      </p:sp>
      <p:pic>
        <p:nvPicPr>
          <p:cNvPr id="24" name="Picture 6">
            <a:extLst>
              <a:ext uri="{FF2B5EF4-FFF2-40B4-BE49-F238E27FC236}">
                <a16:creationId xmlns:a16="http://schemas.microsoft.com/office/drawing/2014/main" id="{81388B36-E2B2-4045-B9F7-51FD996D2D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Basic_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000" b="1"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lnSpc>
                <a:spcPct val="100000"/>
              </a:lnSpc>
              <a:buNone/>
              <a:defRPr lang="en-US" sz="2800" kern="1200" dirty="0" smtClean="0">
                <a:solidFill>
                  <a:schemeClr val="tx1"/>
                </a:solidFill>
                <a:latin typeface="Arial" panose="020B0604020202020204" pitchFamily="34" charset="0"/>
                <a:ea typeface="+mn-ea"/>
                <a:cs typeface="Arial" panose="020B0604020202020204" pitchFamily="34" charset="0"/>
              </a:defRPr>
            </a:lvl1pPr>
            <a:lvl2pPr>
              <a:lnSpc>
                <a:spcPct val="100000"/>
              </a:lnSpc>
              <a:defRPr sz="2400">
                <a:solidFill>
                  <a:schemeClr val="tx1"/>
                </a:solidFill>
                <a:latin typeface="Arial" panose="020B0604020202020204" pitchFamily="34" charset="0"/>
                <a:cs typeface="Arial" panose="020B0604020202020204" pitchFamily="34" charset="0"/>
              </a:defRPr>
            </a:lvl2pPr>
            <a:lvl3pPr>
              <a:lnSpc>
                <a:spcPct val="100000"/>
              </a:lnSpc>
              <a:defRPr sz="1800">
                <a:solidFill>
                  <a:schemeClr val="tx1"/>
                </a:solidFill>
                <a:latin typeface="Arial" panose="020B0604020202020204" pitchFamily="34" charset="0"/>
                <a:cs typeface="Arial" panose="020B0604020202020204" pitchFamily="34" charset="0"/>
              </a:defRPr>
            </a:lvl3pPr>
            <a:lvl4pPr>
              <a:lnSpc>
                <a:spcPct val="100000"/>
              </a:lnSpc>
              <a:defRPr sz="1800">
                <a:solidFill>
                  <a:schemeClr val="tx1"/>
                </a:solidFill>
                <a:latin typeface="Arial" panose="020B0604020202020204" pitchFamily="34" charset="0"/>
                <a:cs typeface="Arial" panose="020B0604020202020204" pitchFamily="34" charset="0"/>
              </a:defRPr>
            </a:lvl4pPr>
            <a:lvl5pPr>
              <a:lnSpc>
                <a:spcPct val="100000"/>
              </a:lnSpc>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pic>
        <p:nvPicPr>
          <p:cNvPr id="8" name="Picture 6">
            <a:extLst>
              <a:ext uri="{FF2B5EF4-FFF2-40B4-BE49-F238E27FC236}">
                <a16:creationId xmlns:a16="http://schemas.microsoft.com/office/drawing/2014/main" id="{A12665CE-1C04-4FAB-85F1-55EBDD29BD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7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sic Blu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lnSpc>
                <a:spcPct val="100000"/>
              </a:lnSpc>
              <a:buNone/>
              <a:defRPr lang="en-US" sz="2800" kern="1200" dirty="0" smtClean="0">
                <a:solidFill>
                  <a:schemeClr val="bg1"/>
                </a:solidFill>
                <a:latin typeface="Arial" panose="020B0604020202020204" pitchFamily="34" charset="0"/>
                <a:ea typeface="+mn-ea"/>
                <a:cs typeface="Arial" panose="020B0604020202020204" pitchFamily="34" charset="0"/>
              </a:defRPr>
            </a:lvl1pPr>
            <a:lvl2pPr>
              <a:lnSpc>
                <a:spcPct val="100000"/>
              </a:lnSpc>
              <a:defRPr sz="2400">
                <a:solidFill>
                  <a:schemeClr val="bg1"/>
                </a:solidFill>
                <a:latin typeface="Arial" panose="020B0604020202020204" pitchFamily="34" charset="0"/>
                <a:cs typeface="Arial" panose="020B0604020202020204" pitchFamily="34" charset="0"/>
              </a:defRPr>
            </a:lvl2pPr>
            <a:lvl3pPr>
              <a:lnSpc>
                <a:spcPct val="100000"/>
              </a:lnSpc>
              <a:defRPr sz="1800">
                <a:solidFill>
                  <a:schemeClr val="bg1"/>
                </a:solidFill>
                <a:latin typeface="Arial" panose="020B0604020202020204" pitchFamily="34" charset="0"/>
                <a:cs typeface="Arial" panose="020B0604020202020204" pitchFamily="34" charset="0"/>
              </a:defRPr>
            </a:lvl3pPr>
            <a:lvl4pPr>
              <a:lnSpc>
                <a:spcPct val="100000"/>
              </a:lnSpc>
              <a:defRPr sz="1800">
                <a:solidFill>
                  <a:schemeClr val="bg1"/>
                </a:solidFill>
                <a:latin typeface="Arial" panose="020B0604020202020204" pitchFamily="34" charset="0"/>
                <a:cs typeface="Arial" panose="020B0604020202020204" pitchFamily="34" charset="0"/>
              </a:defRPr>
            </a:lvl4pPr>
            <a:lvl5pPr>
              <a:lnSpc>
                <a:spcPct val="100000"/>
              </a:lnSpc>
              <a:defRPr sz="18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pic>
        <p:nvPicPr>
          <p:cNvPr id="8" name="Picture 6">
            <a:extLst>
              <a:ext uri="{FF2B5EF4-FFF2-40B4-BE49-F238E27FC236}">
                <a16:creationId xmlns:a16="http://schemas.microsoft.com/office/drawing/2014/main" id="{07218280-B2F5-4A12-876C-91A6AC01BD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73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c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marL="0" indent="0">
              <a:lnSpc>
                <a:spcPct val="100000"/>
              </a:lnSpc>
              <a:buNone/>
              <a:defRPr sz="2800">
                <a:solidFill>
                  <a:schemeClr val="bg1"/>
                </a:solidFill>
                <a:latin typeface="Arial" panose="020B0604020202020204" pitchFamily="34" charset="0"/>
                <a:cs typeface="Arial" panose="020B0604020202020204" pitchFamily="34" charset="0"/>
              </a:defRPr>
            </a:lvl1pPr>
            <a:lvl2pPr>
              <a:lnSpc>
                <a:spcPct val="100000"/>
              </a:lnSpc>
              <a:defRPr sz="2400">
                <a:solidFill>
                  <a:schemeClr val="bg1"/>
                </a:solidFill>
                <a:latin typeface="Arial" panose="020B0604020202020204" pitchFamily="34" charset="0"/>
                <a:cs typeface="Arial" panose="020B0604020202020204" pitchFamily="34" charset="0"/>
              </a:defRPr>
            </a:lvl2pPr>
            <a:lvl3pPr>
              <a:lnSpc>
                <a:spcPct val="100000"/>
              </a:lnSpc>
              <a:defRPr sz="1800">
                <a:solidFill>
                  <a:schemeClr val="bg1"/>
                </a:solidFill>
                <a:latin typeface="Arial" panose="020B0604020202020204" pitchFamily="34" charset="0"/>
                <a:cs typeface="Arial" panose="020B0604020202020204" pitchFamily="34" charset="0"/>
              </a:defRPr>
            </a:lvl3pPr>
            <a:lvl4pPr>
              <a:lnSpc>
                <a:spcPct val="100000"/>
              </a:lnSpc>
              <a:defRPr sz="1800">
                <a:solidFill>
                  <a:schemeClr val="bg1"/>
                </a:solidFill>
                <a:latin typeface="Arial" panose="020B0604020202020204" pitchFamily="34" charset="0"/>
                <a:cs typeface="Arial" panose="020B0604020202020204" pitchFamily="34" charset="0"/>
              </a:defRPr>
            </a:lvl4pPr>
            <a:lvl5pPr>
              <a:lnSpc>
                <a:spcPct val="100000"/>
              </a:lnSpc>
              <a:defRPr sz="18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C44723-9234-4A8A-B8FD-9F9D2342446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D424-C34C-440D-8C8E-8069FCECAE82}" type="slidenum">
              <a:rPr lang="en-US" smtClean="0"/>
              <a:t>‹#›</a:t>
            </a:fld>
            <a:endParaRPr lang="en-US"/>
          </a:p>
        </p:txBody>
      </p:sp>
      <p:pic>
        <p:nvPicPr>
          <p:cNvPr id="8" name="Picture 6">
            <a:extLst>
              <a:ext uri="{FF2B5EF4-FFF2-40B4-BE49-F238E27FC236}">
                <a16:creationId xmlns:a16="http://schemas.microsoft.com/office/drawing/2014/main" id="{9814D132-CF7B-4A41-89F5-F1B7FBC6AF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7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Basic">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marL="0" indent="0">
              <a:lnSpc>
                <a:spcPct val="100000"/>
              </a:lnSpc>
              <a:buNone/>
              <a:defRPr sz="2800">
                <a:latin typeface="Arial" panose="020B0604020202020204" pitchFamily="34" charset="0"/>
                <a:cs typeface="Arial" panose="020B0604020202020204" pitchFamily="34" charset="0"/>
              </a:defRPr>
            </a:lvl1pPr>
            <a:lvl2pPr>
              <a:lnSpc>
                <a:spcPct val="100000"/>
              </a:lnSpc>
              <a:defRPr sz="2400">
                <a:latin typeface="Arial" panose="020B0604020202020204" pitchFamily="34" charset="0"/>
                <a:cs typeface="Arial" panose="020B0604020202020204" pitchFamily="34" charset="0"/>
              </a:defRPr>
            </a:lvl2pPr>
            <a:lvl3pPr>
              <a:lnSpc>
                <a:spcPct val="100000"/>
              </a:lnSpc>
              <a:defRPr sz="1800">
                <a:latin typeface="Arial" panose="020B0604020202020204" pitchFamily="34" charset="0"/>
                <a:cs typeface="Arial" panose="020B0604020202020204" pitchFamily="34" charset="0"/>
              </a:defRPr>
            </a:lvl3pPr>
            <a:lvl4pPr>
              <a:lnSpc>
                <a:spcPct val="100000"/>
              </a:lnSpc>
              <a:defRPr sz="1800">
                <a:latin typeface="Arial" panose="020B0604020202020204" pitchFamily="34" charset="0"/>
                <a:cs typeface="Arial" panose="020B0604020202020204" pitchFamily="34" charset="0"/>
              </a:defRPr>
            </a:lvl4pPr>
            <a:lvl5pPr>
              <a:lnSpc>
                <a:spcPct val="100000"/>
              </a:lnSpc>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marL="0" indent="0">
              <a:lnSpc>
                <a:spcPct val="100000"/>
              </a:lnSpc>
              <a:buNone/>
              <a:defRPr sz="2800">
                <a:latin typeface="Arial" panose="020B0604020202020204" pitchFamily="34" charset="0"/>
                <a:cs typeface="Arial" panose="020B0604020202020204" pitchFamily="34" charset="0"/>
              </a:defRPr>
            </a:lvl1pPr>
            <a:lvl2pPr>
              <a:lnSpc>
                <a:spcPct val="100000"/>
              </a:lnSpc>
              <a:defRPr sz="2400">
                <a:latin typeface="Arial" panose="020B0604020202020204" pitchFamily="34" charset="0"/>
                <a:cs typeface="Arial" panose="020B0604020202020204" pitchFamily="34" charset="0"/>
              </a:defRPr>
            </a:lvl2pPr>
            <a:lvl3pPr>
              <a:lnSpc>
                <a:spcPct val="100000"/>
              </a:lnSpc>
              <a:defRPr sz="1800">
                <a:latin typeface="Arial" panose="020B0604020202020204" pitchFamily="34" charset="0"/>
                <a:cs typeface="Arial" panose="020B0604020202020204" pitchFamily="34" charset="0"/>
              </a:defRPr>
            </a:lvl3pPr>
            <a:lvl4pPr>
              <a:lnSpc>
                <a:spcPct val="100000"/>
              </a:lnSpc>
              <a:defRPr sz="1800">
                <a:latin typeface="Arial" panose="020B0604020202020204" pitchFamily="34" charset="0"/>
                <a:cs typeface="Arial" panose="020B0604020202020204" pitchFamily="34" charset="0"/>
              </a:defRPr>
            </a:lvl4pPr>
            <a:lvl5pPr>
              <a:lnSpc>
                <a:spcPct val="100000"/>
              </a:lnSpc>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DC44723-9234-4A8A-B8FD-9F9D2342446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D424-C34C-440D-8C8E-8069FCECAE82}" type="slidenum">
              <a:rPr lang="en-US" smtClean="0"/>
              <a:t>‹#›</a:t>
            </a:fld>
            <a:endParaRPr lang="en-US"/>
          </a:p>
        </p:txBody>
      </p:sp>
      <p:pic>
        <p:nvPicPr>
          <p:cNvPr id="10" name="Picture 6">
            <a:extLst>
              <a:ext uri="{FF2B5EF4-FFF2-40B4-BE49-F238E27FC236}">
                <a16:creationId xmlns:a16="http://schemas.microsoft.com/office/drawing/2014/main" id="{D6F898C0-1333-465A-B5C0-0220F5B5B4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24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44723-9234-4A8A-B8FD-9F9D2342446F}" type="datetimeFigureOut">
              <a:rPr lang="en-US" smtClean="0"/>
              <a:t>4/22/2019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FD424-C34C-440D-8C8E-8069FCECAE82}" type="slidenum">
              <a:rPr lang="en-US" smtClean="0"/>
              <a:t>‹#›</a:t>
            </a:fld>
            <a:endParaRPr lang="en-US"/>
          </a:p>
        </p:txBody>
      </p:sp>
      <p:pic>
        <p:nvPicPr>
          <p:cNvPr id="7" name="Picture 6">
            <a:extLst>
              <a:ext uri="{FF2B5EF4-FFF2-40B4-BE49-F238E27FC236}">
                <a16:creationId xmlns:a16="http://schemas.microsoft.com/office/drawing/2014/main" id="{65A3AC6C-0969-447A-AF4A-1C56EFE3D587}"/>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1416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0" r:id="rId4"/>
    <p:sldLayoutId id="2147483677" r:id="rId5"/>
    <p:sldLayoutId id="2147483678" r:id="rId6"/>
    <p:sldLayoutId id="2147483656" r:id="rId7"/>
    <p:sldLayoutId id="2147483664" r:id="rId8"/>
    <p:sldLayoutId id="2147483652" r:id="rId9"/>
    <p:sldLayoutId id="2147483665" r:id="rId10"/>
    <p:sldLayoutId id="2147483666" r:id="rId11"/>
    <p:sldLayoutId id="2147483667" r:id="rId12"/>
    <p:sldLayoutId id="2147483668" r:id="rId13"/>
    <p:sldLayoutId id="2147483669" r:id="rId14"/>
    <p:sldLayoutId id="2147483671" r:id="rId15"/>
    <p:sldLayoutId id="2147483672" r:id="rId16"/>
    <p:sldLayoutId id="2147483670" r:id="rId17"/>
    <p:sldLayoutId id="2147483660" r:id="rId18"/>
    <p:sldLayoutId id="2147483674" r:id="rId19"/>
    <p:sldLayoutId id="2147483675" r:id="rId20"/>
    <p:sldLayoutId id="2147483654" r:id="rId21"/>
    <p:sldLayoutId id="2147483662" r:id="rId22"/>
    <p:sldLayoutId id="2147483655" r:id="rId23"/>
    <p:sldLayoutId id="2147483676" r:id="rId24"/>
    <p:sldLayoutId id="2147483658" r:id="rId25"/>
    <p:sldLayoutId id="2147483663" r:id="rId26"/>
    <p:sldLayoutId id="2147483659" r:id="rId27"/>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3E6C53-85E9-4844-B12F-885879E6E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9600"/>
            <a:ext cx="12192000" cy="8128000"/>
          </a:xfrm>
          <a:prstGeom prst="rect">
            <a:avLst/>
          </a:prstGeom>
        </p:spPr>
      </p:pic>
      <p:sp>
        <p:nvSpPr>
          <p:cNvPr id="3" name="Rectangle 2">
            <a:extLst>
              <a:ext uri="{FF2B5EF4-FFF2-40B4-BE49-F238E27FC236}">
                <a16:creationId xmlns:a16="http://schemas.microsoft.com/office/drawing/2014/main" id="{0102B642-BCDD-4A50-8887-12D5F3158D2B}"/>
              </a:ext>
            </a:extLst>
          </p:cNvPr>
          <p:cNvSpPr/>
          <p:nvPr/>
        </p:nvSpPr>
        <p:spPr>
          <a:xfrm>
            <a:off x="3599543" y="2090057"/>
            <a:ext cx="8592457" cy="3280235"/>
          </a:xfrm>
          <a:prstGeom prst="rect">
            <a:avLst/>
          </a:prstGeom>
          <a:solidFill>
            <a:schemeClr val="tx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07318" y="2173517"/>
            <a:ext cx="5121728" cy="3098801"/>
          </a:xfrm>
        </p:spPr>
        <p:txBody>
          <a:bodyPr/>
          <a:lstStyle/>
          <a:p>
            <a:pPr algn="r"/>
            <a:r>
              <a:rPr lang="en-US" dirty="0"/>
              <a:t>Cybersecurity and its Relevance</a:t>
            </a:r>
            <a:br>
              <a:rPr lang="en-US" dirty="0"/>
            </a:br>
            <a:r>
              <a:rPr lang="en-US" dirty="0"/>
              <a:t>to CIT</a:t>
            </a:r>
          </a:p>
        </p:txBody>
      </p:sp>
      <p:cxnSp>
        <p:nvCxnSpPr>
          <p:cNvPr id="11" name="Straight Connector 10">
            <a:extLst>
              <a:ext uri="{FF2B5EF4-FFF2-40B4-BE49-F238E27FC236}">
                <a16:creationId xmlns:a16="http://schemas.microsoft.com/office/drawing/2014/main" id="{6305DDCD-08E1-418C-BC1B-DF08E3BB6A4A}"/>
              </a:ext>
            </a:extLst>
          </p:cNvPr>
          <p:cNvCxnSpPr>
            <a:cxnSpLocks/>
          </p:cNvCxnSpPr>
          <p:nvPr/>
        </p:nvCxnSpPr>
        <p:spPr>
          <a:xfrm>
            <a:off x="11190520" y="2287819"/>
            <a:ext cx="0" cy="2847975"/>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9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13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EFC03E-F9D1-41F9-B0BC-65FA70CB0D50}"/>
              </a:ext>
            </a:extLst>
          </p:cNvPr>
          <p:cNvSpPr/>
          <p:nvPr/>
        </p:nvSpPr>
        <p:spPr>
          <a:xfrm>
            <a:off x="5067300" y="219075"/>
            <a:ext cx="6471556" cy="5810249"/>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DDFBA7-9E27-4453-87D9-B1402F14EDD4}"/>
              </a:ext>
            </a:extLst>
          </p:cNvPr>
          <p:cNvSpPr txBox="1"/>
          <p:nvPr/>
        </p:nvSpPr>
        <p:spPr>
          <a:xfrm>
            <a:off x="5534025" y="1354484"/>
            <a:ext cx="5810250" cy="3539430"/>
          </a:xfrm>
          <a:prstGeom prst="rect">
            <a:avLst/>
          </a:prstGeom>
          <a:noFill/>
        </p:spPr>
        <p:txBody>
          <a:bodyPr wrap="square" rtlCol="0">
            <a:spAutoFit/>
          </a:bodyPr>
          <a:lstStyle/>
          <a:p>
            <a:pPr algn="ctr"/>
            <a:r>
              <a:rPr lang="en-US" sz="2800" dirty="0">
                <a:solidFill>
                  <a:schemeClr val="bg1"/>
                </a:solidFill>
              </a:rPr>
              <a:t>US Department of Homeland Security has identified a growing digital threat to surface transportation in general. </a:t>
            </a:r>
          </a:p>
          <a:p>
            <a:pPr algn="ctr"/>
            <a:endParaRPr lang="en-US" sz="2800" dirty="0">
              <a:solidFill>
                <a:schemeClr val="bg1"/>
              </a:solidFill>
            </a:endParaRPr>
          </a:p>
          <a:p>
            <a:pPr algn="ctr"/>
            <a:r>
              <a:rPr lang="en-US" sz="2800" dirty="0">
                <a:solidFill>
                  <a:schemeClr val="bg1"/>
                </a:solidFill>
              </a:rPr>
              <a:t>Relatively unsophisticated attacks have successfully disrupted the system. </a:t>
            </a:r>
          </a:p>
          <a:p>
            <a:pPr algn="ctr"/>
            <a:endParaRPr lang="en-US" sz="2800" dirty="0">
              <a:solidFill>
                <a:schemeClr val="bg1"/>
              </a:solidFill>
            </a:endParaRPr>
          </a:p>
          <a:p>
            <a:pPr algn="ctr"/>
            <a:r>
              <a:rPr lang="en-US" sz="2800" dirty="0">
                <a:solidFill>
                  <a:schemeClr val="bg1"/>
                </a:solidFill>
              </a:rPr>
              <a:t>CIT is part of this ecosystem.</a:t>
            </a:r>
          </a:p>
        </p:txBody>
      </p:sp>
      <p:pic>
        <p:nvPicPr>
          <p:cNvPr id="13" name="Picture 12">
            <a:extLst>
              <a:ext uri="{FF2B5EF4-FFF2-40B4-BE49-F238E27FC236}">
                <a16:creationId xmlns:a16="http://schemas.microsoft.com/office/drawing/2014/main" id="{CCE5AA88-D346-4B9E-AB66-772427A872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30" t="6671" r="21395" b="13327"/>
          <a:stretch/>
        </p:blipFill>
        <p:spPr>
          <a:xfrm>
            <a:off x="291194" y="1443036"/>
            <a:ext cx="3418364" cy="3362325"/>
          </a:xfrm>
          <a:prstGeom prst="rect">
            <a:avLst/>
          </a:prstGeom>
        </p:spPr>
      </p:pic>
      <p:cxnSp>
        <p:nvCxnSpPr>
          <p:cNvPr id="15" name="Straight Connector 14">
            <a:extLst>
              <a:ext uri="{FF2B5EF4-FFF2-40B4-BE49-F238E27FC236}">
                <a16:creationId xmlns:a16="http://schemas.microsoft.com/office/drawing/2014/main" id="{66204042-E5C3-4CF4-AB33-7ECE09176A40}"/>
              </a:ext>
            </a:extLst>
          </p:cNvPr>
          <p:cNvCxnSpPr>
            <a:cxnSpLocks/>
            <a:stCxn id="17" idx="3"/>
            <a:endCxn id="5" idx="1"/>
          </p:cNvCxnSpPr>
          <p:nvPr/>
        </p:nvCxnSpPr>
        <p:spPr>
          <a:xfrm>
            <a:off x="3810000" y="3124199"/>
            <a:ext cx="1257300" cy="1"/>
          </a:xfrm>
          <a:prstGeom prst="line">
            <a:avLst/>
          </a:prstGeom>
          <a:ln w="28575">
            <a:solidFill>
              <a:srgbClr val="A19A7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72DCABF-B7D8-450D-BC4F-C37A9A53E3E4}"/>
              </a:ext>
            </a:extLst>
          </p:cNvPr>
          <p:cNvSpPr/>
          <p:nvPr/>
        </p:nvSpPr>
        <p:spPr>
          <a:xfrm>
            <a:off x="190500" y="1354484"/>
            <a:ext cx="3619500" cy="3539430"/>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44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545DF-4B0F-4E26-9FD6-6BA24623F865}"/>
              </a:ext>
            </a:extLst>
          </p:cNvPr>
          <p:cNvSpPr/>
          <p:nvPr/>
        </p:nvSpPr>
        <p:spPr>
          <a:xfrm>
            <a:off x="0" y="0"/>
            <a:ext cx="4886325" cy="6238875"/>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6C1DECA-7EB3-40C2-AA24-82364D378DE6}"/>
              </a:ext>
            </a:extLst>
          </p:cNvPr>
          <p:cNvGrpSpPr/>
          <p:nvPr/>
        </p:nvGrpSpPr>
        <p:grpSpPr>
          <a:xfrm>
            <a:off x="1057275" y="1960096"/>
            <a:ext cx="3409950" cy="2308324"/>
            <a:chOff x="523875" y="1965275"/>
            <a:chExt cx="3409950" cy="2308324"/>
          </a:xfrm>
        </p:grpSpPr>
        <p:sp>
          <p:nvSpPr>
            <p:cNvPr id="10" name="TextBox 9">
              <a:extLst>
                <a:ext uri="{FF2B5EF4-FFF2-40B4-BE49-F238E27FC236}">
                  <a16:creationId xmlns:a16="http://schemas.microsoft.com/office/drawing/2014/main" id="{34E1520C-3139-4AAE-A536-3AEB70950BFC}"/>
                </a:ext>
              </a:extLst>
            </p:cNvPr>
            <p:cNvSpPr txBox="1"/>
            <p:nvPr/>
          </p:nvSpPr>
          <p:spPr>
            <a:xfrm>
              <a:off x="523875" y="1965275"/>
              <a:ext cx="3267075" cy="2308324"/>
            </a:xfrm>
            <a:prstGeom prst="rect">
              <a:avLst/>
            </a:prstGeom>
            <a:noFill/>
          </p:spPr>
          <p:txBody>
            <a:bodyPr wrap="square" rtlCol="0">
              <a:spAutoFit/>
            </a:bodyPr>
            <a:lstStyle/>
            <a:p>
              <a:pPr algn="r"/>
              <a:r>
                <a:rPr lang="en-US" sz="7200" dirty="0">
                  <a:solidFill>
                    <a:schemeClr val="bg1"/>
                  </a:solidFill>
                </a:rPr>
                <a:t>Cyber</a:t>
              </a:r>
            </a:p>
            <a:p>
              <a:pPr algn="r"/>
              <a:r>
                <a:rPr lang="en-US" sz="7200" dirty="0">
                  <a:solidFill>
                    <a:schemeClr val="bg1"/>
                  </a:solidFill>
                </a:rPr>
                <a:t>Threats</a:t>
              </a:r>
            </a:p>
          </p:txBody>
        </p:sp>
        <p:cxnSp>
          <p:nvCxnSpPr>
            <p:cNvPr id="12" name="Straight Connector 11">
              <a:extLst>
                <a:ext uri="{FF2B5EF4-FFF2-40B4-BE49-F238E27FC236}">
                  <a16:creationId xmlns:a16="http://schemas.microsoft.com/office/drawing/2014/main" id="{EB64E635-90CB-4190-B680-D02B282C3844}"/>
                </a:ext>
              </a:extLst>
            </p:cNvPr>
            <p:cNvCxnSpPr>
              <a:cxnSpLocks/>
            </p:cNvCxnSpPr>
            <p:nvPr/>
          </p:nvCxnSpPr>
          <p:spPr>
            <a:xfrm>
              <a:off x="3933825" y="2257425"/>
              <a:ext cx="0" cy="18097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0EF0EE2-1CB4-4599-92B2-1A985BDD60FB}"/>
              </a:ext>
            </a:extLst>
          </p:cNvPr>
          <p:cNvSpPr txBox="1"/>
          <p:nvPr/>
        </p:nvSpPr>
        <p:spPr>
          <a:xfrm>
            <a:off x="6477000" y="990600"/>
            <a:ext cx="4191001" cy="4247317"/>
          </a:xfrm>
          <a:prstGeom prst="rect">
            <a:avLst/>
          </a:prstGeom>
          <a:noFill/>
        </p:spPr>
        <p:txBody>
          <a:bodyPr wrap="square" rtlCol="0">
            <a:spAutoFit/>
          </a:bodyPr>
          <a:lstStyle/>
          <a:p>
            <a:pPr marL="685800" indent="-685800">
              <a:buFont typeface="Wingdings" panose="05000000000000000000" pitchFamily="2" charset="2"/>
              <a:buChar char="§"/>
            </a:pPr>
            <a:r>
              <a:rPr lang="en-US" sz="5400" dirty="0">
                <a:solidFill>
                  <a:srgbClr val="A19A74"/>
                </a:solidFill>
              </a:rPr>
              <a:t>Terrorism</a:t>
            </a:r>
          </a:p>
          <a:p>
            <a:pPr marL="685800" indent="-685800">
              <a:buFont typeface="Wingdings" panose="05000000000000000000" pitchFamily="2" charset="2"/>
              <a:buChar char="§"/>
            </a:pPr>
            <a:r>
              <a:rPr lang="en-US" sz="5400" dirty="0">
                <a:solidFill>
                  <a:srgbClr val="A19A74"/>
                </a:solidFill>
              </a:rPr>
              <a:t>Crime</a:t>
            </a:r>
          </a:p>
          <a:p>
            <a:pPr marL="685800" indent="-685800">
              <a:buFont typeface="Wingdings" panose="05000000000000000000" pitchFamily="2" charset="2"/>
              <a:buChar char="§"/>
            </a:pPr>
            <a:r>
              <a:rPr lang="en-US" sz="5400" dirty="0">
                <a:solidFill>
                  <a:srgbClr val="A19A74"/>
                </a:solidFill>
              </a:rPr>
              <a:t>Espionage</a:t>
            </a:r>
          </a:p>
          <a:p>
            <a:pPr marL="685800" indent="-685800">
              <a:buFont typeface="Wingdings" panose="05000000000000000000" pitchFamily="2" charset="2"/>
              <a:buChar char="§"/>
            </a:pPr>
            <a:r>
              <a:rPr lang="en-US" sz="5400" dirty="0">
                <a:solidFill>
                  <a:srgbClr val="A19A74"/>
                </a:solidFill>
              </a:rPr>
              <a:t>Hacktivism</a:t>
            </a:r>
          </a:p>
          <a:p>
            <a:pPr marL="685800" indent="-685800">
              <a:buFont typeface="Wingdings" panose="05000000000000000000" pitchFamily="2" charset="2"/>
              <a:buChar char="§"/>
            </a:pPr>
            <a:r>
              <a:rPr lang="en-US" sz="5400" dirty="0">
                <a:solidFill>
                  <a:srgbClr val="A19A74"/>
                </a:solidFill>
              </a:rPr>
              <a:t>Extortion</a:t>
            </a:r>
          </a:p>
        </p:txBody>
      </p:sp>
      <p:sp>
        <p:nvSpPr>
          <p:cNvPr id="2" name="Rectangle 1">
            <a:extLst>
              <a:ext uri="{FF2B5EF4-FFF2-40B4-BE49-F238E27FC236}">
                <a16:creationId xmlns:a16="http://schemas.microsoft.com/office/drawing/2014/main" id="{2237C638-C8A4-4E2F-9CDD-6BB308A442E6}"/>
              </a:ext>
            </a:extLst>
          </p:cNvPr>
          <p:cNvSpPr/>
          <p:nvPr/>
        </p:nvSpPr>
        <p:spPr>
          <a:xfrm>
            <a:off x="10126981" y="5867400"/>
            <a:ext cx="3345180" cy="246221"/>
          </a:xfrm>
          <a:prstGeom prst="rect">
            <a:avLst/>
          </a:prstGeom>
        </p:spPr>
        <p:txBody>
          <a:bodyPr wrap="square">
            <a:spAutoFit/>
          </a:bodyPr>
          <a:lstStyle/>
          <a:p>
            <a:r>
              <a:rPr lang="en-US" sz="1000" dirty="0"/>
              <a:t>*** </a:t>
            </a:r>
            <a:r>
              <a:rPr lang="en-US" sz="1000" dirty="0" err="1"/>
              <a:t>Mineta</a:t>
            </a:r>
            <a:r>
              <a:rPr lang="en-US" sz="1000" dirty="0"/>
              <a:t> Transportation institute</a:t>
            </a:r>
          </a:p>
        </p:txBody>
      </p:sp>
    </p:spTree>
    <p:extLst>
      <p:ext uri="{BB962C8B-B14F-4D97-AF65-F5344CB8AC3E}">
        <p14:creationId xmlns:p14="http://schemas.microsoft.com/office/powerpoint/2010/main" val="24038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4800F-8656-4AA9-8B12-0A2811BF5B44}"/>
              </a:ext>
            </a:extLst>
          </p:cNvPr>
          <p:cNvSpPr/>
          <p:nvPr/>
        </p:nvSpPr>
        <p:spPr>
          <a:xfrm>
            <a:off x="259897" y="209550"/>
            <a:ext cx="6471556" cy="5810249"/>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28FF76A-151A-40D9-B148-2D299A6C3887}"/>
              </a:ext>
            </a:extLst>
          </p:cNvPr>
          <p:cNvCxnSpPr>
            <a:cxnSpLocks/>
          </p:cNvCxnSpPr>
          <p:nvPr/>
        </p:nvCxnSpPr>
        <p:spPr>
          <a:xfrm>
            <a:off x="6747101" y="3114674"/>
            <a:ext cx="1282474" cy="0"/>
          </a:xfrm>
          <a:prstGeom prst="line">
            <a:avLst/>
          </a:prstGeom>
          <a:ln w="28575">
            <a:solidFill>
              <a:srgbClr val="A19A7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168819E-E817-4718-B9F9-FD3FA32FA640}"/>
              </a:ext>
            </a:extLst>
          </p:cNvPr>
          <p:cNvSpPr/>
          <p:nvPr/>
        </p:nvSpPr>
        <p:spPr>
          <a:xfrm>
            <a:off x="8039100" y="1344959"/>
            <a:ext cx="3619500" cy="3539430"/>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FBB6D31-B35E-41F1-AC7B-1BA2C27112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26" t="9334" r="32284" b="2974"/>
          <a:stretch/>
        </p:blipFill>
        <p:spPr>
          <a:xfrm>
            <a:off x="8166735" y="1461134"/>
            <a:ext cx="3383280" cy="3291840"/>
          </a:xfrm>
          <a:prstGeom prst="rect">
            <a:avLst/>
          </a:prstGeom>
        </p:spPr>
      </p:pic>
      <p:sp>
        <p:nvSpPr>
          <p:cNvPr id="15" name="TextBox 14">
            <a:extLst>
              <a:ext uri="{FF2B5EF4-FFF2-40B4-BE49-F238E27FC236}">
                <a16:creationId xmlns:a16="http://schemas.microsoft.com/office/drawing/2014/main" id="{35D6215F-C0B2-4BD2-A17C-A56D9BE5A59E}"/>
              </a:ext>
            </a:extLst>
          </p:cNvPr>
          <p:cNvSpPr txBox="1"/>
          <p:nvPr/>
        </p:nvSpPr>
        <p:spPr>
          <a:xfrm>
            <a:off x="533400" y="927972"/>
            <a:ext cx="5924550" cy="4678204"/>
          </a:xfrm>
          <a:prstGeom prst="rect">
            <a:avLst/>
          </a:prstGeom>
          <a:noFill/>
        </p:spPr>
        <p:txBody>
          <a:bodyPr wrap="square" rtlCol="0">
            <a:spAutoFit/>
          </a:bodyPr>
          <a:lstStyle/>
          <a:p>
            <a:pPr algn="ctr"/>
            <a:r>
              <a:rPr lang="en-US" sz="2800" dirty="0">
                <a:solidFill>
                  <a:schemeClr val="bg1"/>
                </a:solidFill>
              </a:rPr>
              <a:t>Enterprise operating systems of CIT carriers are high value targets. </a:t>
            </a:r>
          </a:p>
          <a:p>
            <a:endParaRPr lang="en-US" sz="2800" dirty="0">
              <a:solidFill>
                <a:schemeClr val="bg1"/>
              </a:solidFill>
            </a:endParaRPr>
          </a:p>
          <a:p>
            <a:pPr algn="ctr"/>
            <a:r>
              <a:rPr lang="en-US" sz="2800" dirty="0">
                <a:solidFill>
                  <a:schemeClr val="bg1"/>
                </a:solidFill>
              </a:rPr>
              <a:t>These systems control all facets of the companies’ route logistics, inventory management, data surrounding pickups, deliveries, pavement amounts and are at significant risk of business interruption, hijack and ransom and state-sponsored cyber-attack.</a:t>
            </a:r>
          </a:p>
          <a:p>
            <a:endParaRPr lang="en-US" dirty="0"/>
          </a:p>
        </p:txBody>
      </p:sp>
    </p:spTree>
    <p:extLst>
      <p:ext uri="{BB962C8B-B14F-4D97-AF65-F5344CB8AC3E}">
        <p14:creationId xmlns:p14="http://schemas.microsoft.com/office/powerpoint/2010/main" val="333855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545DF-4B0F-4E26-9FD6-6BA24623F865}"/>
              </a:ext>
            </a:extLst>
          </p:cNvPr>
          <p:cNvSpPr/>
          <p:nvPr/>
        </p:nvSpPr>
        <p:spPr>
          <a:xfrm>
            <a:off x="7305675" y="0"/>
            <a:ext cx="4886325" cy="6238875"/>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9976C9D-5EAD-45E8-BA8B-57B1A0F6FD8B}"/>
              </a:ext>
            </a:extLst>
          </p:cNvPr>
          <p:cNvGrpSpPr/>
          <p:nvPr/>
        </p:nvGrpSpPr>
        <p:grpSpPr>
          <a:xfrm>
            <a:off x="7696200" y="1960096"/>
            <a:ext cx="3324225" cy="2308324"/>
            <a:chOff x="8305800" y="1960096"/>
            <a:chExt cx="3324225" cy="2308324"/>
          </a:xfrm>
        </p:grpSpPr>
        <p:sp>
          <p:nvSpPr>
            <p:cNvPr id="10" name="TextBox 9">
              <a:extLst>
                <a:ext uri="{FF2B5EF4-FFF2-40B4-BE49-F238E27FC236}">
                  <a16:creationId xmlns:a16="http://schemas.microsoft.com/office/drawing/2014/main" id="{34E1520C-3139-4AAE-A536-3AEB70950BFC}"/>
                </a:ext>
              </a:extLst>
            </p:cNvPr>
            <p:cNvSpPr txBox="1"/>
            <p:nvPr/>
          </p:nvSpPr>
          <p:spPr>
            <a:xfrm>
              <a:off x="8362950" y="1960096"/>
              <a:ext cx="3267075" cy="2308324"/>
            </a:xfrm>
            <a:prstGeom prst="rect">
              <a:avLst/>
            </a:prstGeom>
            <a:noFill/>
          </p:spPr>
          <p:txBody>
            <a:bodyPr wrap="square" rtlCol="0">
              <a:spAutoFit/>
            </a:bodyPr>
            <a:lstStyle/>
            <a:p>
              <a:r>
                <a:rPr lang="en-US" sz="7200" dirty="0">
                  <a:solidFill>
                    <a:schemeClr val="bg1"/>
                  </a:solidFill>
                </a:rPr>
                <a:t>Cyber</a:t>
              </a:r>
            </a:p>
            <a:p>
              <a:r>
                <a:rPr lang="en-US" sz="7200" dirty="0">
                  <a:solidFill>
                    <a:schemeClr val="bg1"/>
                  </a:solidFill>
                </a:rPr>
                <a:t>Risks</a:t>
              </a:r>
            </a:p>
          </p:txBody>
        </p:sp>
        <p:cxnSp>
          <p:nvCxnSpPr>
            <p:cNvPr id="12" name="Straight Connector 11">
              <a:extLst>
                <a:ext uri="{FF2B5EF4-FFF2-40B4-BE49-F238E27FC236}">
                  <a16:creationId xmlns:a16="http://schemas.microsoft.com/office/drawing/2014/main" id="{EB64E635-90CB-4190-B680-D02B282C3844}"/>
                </a:ext>
              </a:extLst>
            </p:cNvPr>
            <p:cNvCxnSpPr>
              <a:cxnSpLocks/>
            </p:cNvCxnSpPr>
            <p:nvPr/>
          </p:nvCxnSpPr>
          <p:spPr>
            <a:xfrm>
              <a:off x="8305800" y="2209382"/>
              <a:ext cx="0" cy="18097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0EF0EE2-1CB4-4599-92B2-1A985BDD60FB}"/>
              </a:ext>
            </a:extLst>
          </p:cNvPr>
          <p:cNvSpPr txBox="1"/>
          <p:nvPr/>
        </p:nvSpPr>
        <p:spPr>
          <a:xfrm>
            <a:off x="1771650" y="990599"/>
            <a:ext cx="4391025" cy="4247317"/>
          </a:xfrm>
          <a:prstGeom prst="rect">
            <a:avLst/>
          </a:prstGeom>
          <a:noFill/>
        </p:spPr>
        <p:txBody>
          <a:bodyPr wrap="square" rtlCol="0">
            <a:spAutoFit/>
          </a:bodyPr>
          <a:lstStyle/>
          <a:p>
            <a:pPr marL="685800" indent="-685800">
              <a:buFont typeface="Wingdings" panose="05000000000000000000" pitchFamily="2" charset="2"/>
              <a:buChar char="§"/>
            </a:pPr>
            <a:r>
              <a:rPr lang="en-US" sz="5400" dirty="0">
                <a:solidFill>
                  <a:srgbClr val="A19A74"/>
                </a:solidFill>
              </a:rPr>
              <a:t>Delivery</a:t>
            </a:r>
          </a:p>
          <a:p>
            <a:pPr marL="685800" indent="-685800">
              <a:buFont typeface="Wingdings" panose="05000000000000000000" pitchFamily="2" charset="2"/>
              <a:buChar char="§"/>
            </a:pPr>
            <a:r>
              <a:rPr lang="en-US" sz="5400" dirty="0">
                <a:solidFill>
                  <a:srgbClr val="A19A74"/>
                </a:solidFill>
              </a:rPr>
              <a:t>Customer</a:t>
            </a:r>
          </a:p>
          <a:p>
            <a:pPr marL="685800" indent="-685800">
              <a:buFont typeface="Wingdings" panose="05000000000000000000" pitchFamily="2" charset="2"/>
              <a:buChar char="§"/>
            </a:pPr>
            <a:r>
              <a:rPr lang="en-US" sz="5400" dirty="0">
                <a:solidFill>
                  <a:srgbClr val="A19A74"/>
                </a:solidFill>
              </a:rPr>
              <a:t>Competitive</a:t>
            </a:r>
          </a:p>
          <a:p>
            <a:pPr marL="685800" indent="-685800">
              <a:buFont typeface="Wingdings" panose="05000000000000000000" pitchFamily="2" charset="2"/>
              <a:buChar char="§"/>
            </a:pPr>
            <a:r>
              <a:rPr lang="en-US" sz="5400" dirty="0">
                <a:solidFill>
                  <a:srgbClr val="A19A74"/>
                </a:solidFill>
              </a:rPr>
              <a:t>Disclosure</a:t>
            </a:r>
          </a:p>
          <a:p>
            <a:pPr marL="685800" indent="-685800">
              <a:buFont typeface="Wingdings" panose="05000000000000000000" pitchFamily="2" charset="2"/>
              <a:buChar char="§"/>
            </a:pPr>
            <a:r>
              <a:rPr lang="en-US" sz="5400" dirty="0">
                <a:solidFill>
                  <a:srgbClr val="A19A74"/>
                </a:solidFill>
              </a:rPr>
              <a:t>Product</a:t>
            </a:r>
          </a:p>
        </p:txBody>
      </p:sp>
      <p:sp>
        <p:nvSpPr>
          <p:cNvPr id="7" name="Rectangle 6">
            <a:extLst>
              <a:ext uri="{FF2B5EF4-FFF2-40B4-BE49-F238E27FC236}">
                <a16:creationId xmlns:a16="http://schemas.microsoft.com/office/drawing/2014/main" id="{F7328AB2-ACE4-4B99-824D-E1EF7E077BA2}"/>
              </a:ext>
            </a:extLst>
          </p:cNvPr>
          <p:cNvSpPr/>
          <p:nvPr/>
        </p:nvSpPr>
        <p:spPr>
          <a:xfrm>
            <a:off x="5061585" y="5976922"/>
            <a:ext cx="3345180" cy="246221"/>
          </a:xfrm>
          <a:prstGeom prst="rect">
            <a:avLst/>
          </a:prstGeom>
        </p:spPr>
        <p:txBody>
          <a:bodyPr wrap="square">
            <a:spAutoFit/>
          </a:bodyPr>
          <a:lstStyle/>
          <a:p>
            <a:r>
              <a:rPr lang="en-US" sz="1000" dirty="0"/>
              <a:t>*** </a:t>
            </a:r>
            <a:r>
              <a:rPr lang="en-US" sz="1000" dirty="0" err="1"/>
              <a:t>Mineta</a:t>
            </a:r>
            <a:r>
              <a:rPr lang="en-US" sz="1000" dirty="0"/>
              <a:t> Transportation institute</a:t>
            </a:r>
          </a:p>
        </p:txBody>
      </p:sp>
    </p:spTree>
    <p:extLst>
      <p:ext uri="{BB962C8B-B14F-4D97-AF65-F5344CB8AC3E}">
        <p14:creationId xmlns:p14="http://schemas.microsoft.com/office/powerpoint/2010/main" val="12242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EFC03E-F9D1-41F9-B0BC-65FA70CB0D50}"/>
              </a:ext>
            </a:extLst>
          </p:cNvPr>
          <p:cNvSpPr/>
          <p:nvPr/>
        </p:nvSpPr>
        <p:spPr>
          <a:xfrm>
            <a:off x="5067300" y="219075"/>
            <a:ext cx="6471556" cy="5810249"/>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DDFBA7-9E27-4453-87D9-B1402F14EDD4}"/>
              </a:ext>
            </a:extLst>
          </p:cNvPr>
          <p:cNvSpPr txBox="1"/>
          <p:nvPr/>
        </p:nvSpPr>
        <p:spPr>
          <a:xfrm>
            <a:off x="5176156" y="1139039"/>
            <a:ext cx="6244319" cy="3970318"/>
          </a:xfrm>
          <a:prstGeom prst="rect">
            <a:avLst/>
          </a:prstGeom>
          <a:noFill/>
        </p:spPr>
        <p:txBody>
          <a:bodyPr wrap="square" rtlCol="0">
            <a:spAutoFit/>
          </a:bodyPr>
          <a:lstStyle/>
          <a:p>
            <a:pPr algn="ctr"/>
            <a:r>
              <a:rPr lang="en-US" sz="2800" dirty="0">
                <a:solidFill>
                  <a:schemeClr val="bg1"/>
                </a:solidFill>
              </a:rPr>
              <a:t>Safeguarding valuables increasingly must be more than physical security with guards, armored truck and vaults. </a:t>
            </a:r>
          </a:p>
          <a:p>
            <a:endParaRPr lang="en-US" sz="2800" dirty="0">
              <a:solidFill>
                <a:schemeClr val="bg1"/>
              </a:solidFill>
            </a:endParaRPr>
          </a:p>
          <a:p>
            <a:pPr algn="ctr"/>
            <a:r>
              <a:rPr lang="en-US" sz="2800" dirty="0">
                <a:solidFill>
                  <a:schemeClr val="bg1"/>
                </a:solidFill>
              </a:rPr>
              <a:t>The industry must act proactively to protect cyber assets and technology infrastructure, as huge portions of deposits become digitized as they enter the federal banking system.</a:t>
            </a:r>
          </a:p>
        </p:txBody>
      </p:sp>
      <p:cxnSp>
        <p:nvCxnSpPr>
          <p:cNvPr id="15" name="Straight Connector 14">
            <a:extLst>
              <a:ext uri="{FF2B5EF4-FFF2-40B4-BE49-F238E27FC236}">
                <a16:creationId xmlns:a16="http://schemas.microsoft.com/office/drawing/2014/main" id="{66204042-E5C3-4CF4-AB33-7ECE09176A40}"/>
              </a:ext>
            </a:extLst>
          </p:cNvPr>
          <p:cNvCxnSpPr>
            <a:cxnSpLocks/>
            <a:stCxn id="17" idx="3"/>
            <a:endCxn id="5" idx="1"/>
          </p:cNvCxnSpPr>
          <p:nvPr/>
        </p:nvCxnSpPr>
        <p:spPr>
          <a:xfrm>
            <a:off x="3810000" y="3124199"/>
            <a:ext cx="1257300" cy="1"/>
          </a:xfrm>
          <a:prstGeom prst="line">
            <a:avLst/>
          </a:prstGeom>
          <a:ln w="28575">
            <a:solidFill>
              <a:srgbClr val="A19A7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72DCABF-B7D8-450D-BC4F-C37A9A53E3E4}"/>
              </a:ext>
            </a:extLst>
          </p:cNvPr>
          <p:cNvSpPr/>
          <p:nvPr/>
        </p:nvSpPr>
        <p:spPr>
          <a:xfrm>
            <a:off x="190500" y="1354484"/>
            <a:ext cx="3619500" cy="3539430"/>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60C1B1-824E-461F-9508-68BC8E06F7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36" t="-2667" r="27655" b="10028"/>
          <a:stretch/>
        </p:blipFill>
        <p:spPr>
          <a:xfrm>
            <a:off x="300719" y="1373533"/>
            <a:ext cx="3400425" cy="3400425"/>
          </a:xfrm>
          <a:prstGeom prst="rect">
            <a:avLst/>
          </a:prstGeom>
        </p:spPr>
      </p:pic>
    </p:spTree>
    <p:extLst>
      <p:ext uri="{BB962C8B-B14F-4D97-AF65-F5344CB8AC3E}">
        <p14:creationId xmlns:p14="http://schemas.microsoft.com/office/powerpoint/2010/main" val="151536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07069"/>
            <a:ext cx="10515600" cy="1608818"/>
          </a:xfrm>
        </p:spPr>
        <p:txBody>
          <a:bodyPr/>
          <a:lstStyle/>
          <a:p>
            <a:pPr algn="ctr"/>
            <a:r>
              <a:rPr lang="en-US" dirty="0"/>
              <a:t>Past as Prelude to the Future - </a:t>
            </a:r>
            <a:br>
              <a:rPr lang="en-US" dirty="0"/>
            </a:br>
            <a:r>
              <a:rPr lang="en-US" dirty="0"/>
              <a:t>Target Evolution to Scale Over Time </a:t>
            </a:r>
          </a:p>
        </p:txBody>
      </p:sp>
      <p:sp>
        <p:nvSpPr>
          <p:cNvPr id="8" name="Content Placeholder 7"/>
          <p:cNvSpPr>
            <a:spLocks noGrp="1"/>
          </p:cNvSpPr>
          <p:nvPr>
            <p:ph sz="quarter" idx="11"/>
          </p:nvPr>
        </p:nvSpPr>
        <p:spPr/>
        <p:txBody>
          <a:bodyPr/>
          <a:lstStyle/>
          <a:p>
            <a:r>
              <a:rPr lang="en-US" sz="2000" b="1" dirty="0"/>
              <a:t>1980’s onward</a:t>
            </a:r>
          </a:p>
        </p:txBody>
      </p:sp>
      <p:sp>
        <p:nvSpPr>
          <p:cNvPr id="9" name="Content Placeholder 8"/>
          <p:cNvSpPr>
            <a:spLocks noGrp="1"/>
          </p:cNvSpPr>
          <p:nvPr>
            <p:ph sz="quarter" idx="12"/>
          </p:nvPr>
        </p:nvSpPr>
        <p:spPr>
          <a:xfrm>
            <a:off x="4426528" y="2311292"/>
            <a:ext cx="6797675" cy="517525"/>
          </a:xfrm>
        </p:spPr>
        <p:txBody>
          <a:bodyPr/>
          <a:lstStyle/>
          <a:p>
            <a:pPr indent="0" fontAlgn="base">
              <a:buNone/>
            </a:pPr>
            <a:r>
              <a:rPr lang="sv-SE" sz="1800" dirty="0"/>
              <a:t>Credit card users targeted</a:t>
            </a:r>
          </a:p>
          <a:p>
            <a:endParaRPr lang="en-US" dirty="0"/>
          </a:p>
        </p:txBody>
      </p:sp>
      <p:sp>
        <p:nvSpPr>
          <p:cNvPr id="10" name="Content Placeholder 9"/>
          <p:cNvSpPr>
            <a:spLocks noGrp="1"/>
          </p:cNvSpPr>
          <p:nvPr>
            <p:ph sz="quarter" idx="13"/>
          </p:nvPr>
        </p:nvSpPr>
        <p:spPr/>
        <p:txBody>
          <a:bodyPr/>
          <a:lstStyle/>
          <a:p>
            <a:r>
              <a:rPr lang="en-US" sz="2000" b="1" dirty="0"/>
              <a:t>2000’s onward</a:t>
            </a:r>
          </a:p>
          <a:p>
            <a:endParaRPr lang="en-US" dirty="0"/>
          </a:p>
        </p:txBody>
      </p:sp>
      <p:sp>
        <p:nvSpPr>
          <p:cNvPr id="11" name="Content Placeholder 10"/>
          <p:cNvSpPr>
            <a:spLocks noGrp="1"/>
          </p:cNvSpPr>
          <p:nvPr>
            <p:ph sz="quarter" idx="14"/>
          </p:nvPr>
        </p:nvSpPr>
        <p:spPr>
          <a:xfrm>
            <a:off x="4426528" y="3247688"/>
            <a:ext cx="6797675" cy="517525"/>
          </a:xfrm>
        </p:spPr>
        <p:txBody>
          <a:bodyPr/>
          <a:lstStyle/>
          <a:p>
            <a:pPr marL="0" indent="0" fontAlgn="base">
              <a:buNone/>
            </a:pPr>
            <a:r>
              <a:rPr lang="sv-SE" sz="1800" dirty="0"/>
              <a:t>Online banking users targeted</a:t>
            </a:r>
            <a:endParaRPr lang="en-US" sz="1800" dirty="0"/>
          </a:p>
          <a:p>
            <a:endParaRPr lang="en-US" dirty="0"/>
          </a:p>
        </p:txBody>
      </p:sp>
      <p:sp>
        <p:nvSpPr>
          <p:cNvPr id="12" name="Content Placeholder 11"/>
          <p:cNvSpPr>
            <a:spLocks noGrp="1"/>
          </p:cNvSpPr>
          <p:nvPr>
            <p:ph sz="quarter" idx="15"/>
          </p:nvPr>
        </p:nvSpPr>
        <p:spPr/>
        <p:txBody>
          <a:bodyPr/>
          <a:lstStyle/>
          <a:p>
            <a:r>
              <a:rPr lang="en-US" sz="2000" b="1" dirty="0"/>
              <a:t>2016 onward</a:t>
            </a:r>
          </a:p>
        </p:txBody>
      </p:sp>
      <p:sp>
        <p:nvSpPr>
          <p:cNvPr id="13" name="Content Placeholder 12"/>
          <p:cNvSpPr>
            <a:spLocks noGrp="1"/>
          </p:cNvSpPr>
          <p:nvPr>
            <p:ph sz="quarter" idx="16"/>
          </p:nvPr>
        </p:nvSpPr>
        <p:spPr/>
        <p:txBody>
          <a:bodyPr/>
          <a:lstStyle/>
          <a:p>
            <a:pPr marL="0" indent="0">
              <a:buNone/>
            </a:pPr>
            <a:r>
              <a:rPr lang="en-US" sz="1800" dirty="0"/>
              <a:t>Core banking systems targeted</a:t>
            </a:r>
          </a:p>
          <a:p>
            <a:pPr marL="742950" lvl="1" indent="-285750">
              <a:buFont typeface="Arial" panose="020B0604020202020204" pitchFamily="34" charset="0"/>
              <a:buChar char="•"/>
            </a:pPr>
            <a:r>
              <a:rPr lang="en-US" sz="1800" dirty="0"/>
              <a:t>SWIFT system and other international analogues</a:t>
            </a:r>
          </a:p>
        </p:txBody>
      </p:sp>
      <p:sp>
        <p:nvSpPr>
          <p:cNvPr id="15" name="Content Placeholder 14"/>
          <p:cNvSpPr>
            <a:spLocks noGrp="1"/>
          </p:cNvSpPr>
          <p:nvPr>
            <p:ph sz="quarter" idx="18"/>
          </p:nvPr>
        </p:nvSpPr>
        <p:spPr/>
        <p:txBody>
          <a:bodyPr/>
          <a:lstStyle/>
          <a:p>
            <a:pPr fontAlgn="base"/>
            <a:r>
              <a:rPr lang="sv-SE" dirty="0"/>
              <a:t>Lorem ipsum dolor sit amet</a:t>
            </a:r>
          </a:p>
          <a:p>
            <a:pPr fontAlgn="base"/>
            <a:r>
              <a:rPr lang="sv-SE" dirty="0"/>
              <a:t>Sed do eiusmod tempor incididunt ut labore</a:t>
            </a:r>
          </a:p>
          <a:p>
            <a:endParaRPr lang="en-US" dirty="0"/>
          </a:p>
          <a:p>
            <a:endParaRPr lang="en-US" dirty="0"/>
          </a:p>
        </p:txBody>
      </p:sp>
      <p:sp>
        <p:nvSpPr>
          <p:cNvPr id="4" name="Rectangle 3">
            <a:extLst>
              <a:ext uri="{FF2B5EF4-FFF2-40B4-BE49-F238E27FC236}">
                <a16:creationId xmlns:a16="http://schemas.microsoft.com/office/drawing/2014/main" id="{900620FD-77D9-4440-8E5A-8CE384CC9186}"/>
              </a:ext>
            </a:extLst>
          </p:cNvPr>
          <p:cNvSpPr/>
          <p:nvPr/>
        </p:nvSpPr>
        <p:spPr>
          <a:xfrm>
            <a:off x="725714" y="4862286"/>
            <a:ext cx="10885715" cy="10450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8744C5-FFAD-49A6-AF5E-08CB867970CD}"/>
              </a:ext>
            </a:extLst>
          </p:cNvPr>
          <p:cNvSpPr txBox="1"/>
          <p:nvPr/>
        </p:nvSpPr>
        <p:spPr>
          <a:xfrm>
            <a:off x="838200" y="5060707"/>
            <a:ext cx="10515600" cy="954107"/>
          </a:xfrm>
          <a:prstGeom prst="rect">
            <a:avLst/>
          </a:prstGeom>
          <a:noFill/>
        </p:spPr>
        <p:txBody>
          <a:bodyPr wrap="square" rtlCol="0">
            <a:spAutoFit/>
          </a:bodyPr>
          <a:lstStyle/>
          <a:p>
            <a:pPr algn="ctr"/>
            <a:r>
              <a:rPr lang="en-US" sz="2800" dirty="0">
                <a:solidFill>
                  <a:schemeClr val="bg1"/>
                </a:solidFill>
              </a:rPr>
              <a:t>Attacks on these targets are increasingly sophisticated and have been spectacularly successful due to their scale.</a:t>
            </a:r>
          </a:p>
        </p:txBody>
      </p:sp>
    </p:spTree>
    <p:extLst>
      <p:ext uri="{BB962C8B-B14F-4D97-AF65-F5344CB8AC3E}">
        <p14:creationId xmlns:p14="http://schemas.microsoft.com/office/powerpoint/2010/main" val="402857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781503" y="1189096"/>
            <a:ext cx="5428343" cy="3851155"/>
          </a:xfrm>
        </p:spPr>
        <p:txBody>
          <a:bodyPr>
            <a:noAutofit/>
          </a:bodyPr>
          <a:lstStyle/>
          <a:p>
            <a:pPr algn="ctr">
              <a:spcBef>
                <a:spcPts val="600"/>
              </a:spcBef>
            </a:pPr>
            <a:r>
              <a:rPr lang="en-US" sz="4800" dirty="0"/>
              <a:t>Increased connectivity creates the need for greater collaboration.</a:t>
            </a:r>
          </a:p>
        </p:txBody>
      </p:sp>
      <p:pic>
        <p:nvPicPr>
          <p:cNvPr id="7" name="Picture Placeholder 6">
            <a:extLst>
              <a:ext uri="{FF2B5EF4-FFF2-40B4-BE49-F238E27FC236}">
                <a16:creationId xmlns:a16="http://schemas.microsoft.com/office/drawing/2014/main" id="{91EEC02B-136B-43C8-A80B-9837031F399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771" t="25273" r="9795" b="1880"/>
          <a:stretch/>
        </p:blipFill>
        <p:spPr>
          <a:xfrm>
            <a:off x="8155212" y="1464418"/>
            <a:ext cx="3398159" cy="3332885"/>
          </a:xfrm>
        </p:spPr>
      </p:pic>
      <p:sp>
        <p:nvSpPr>
          <p:cNvPr id="11" name="Rectangle 10">
            <a:extLst>
              <a:ext uri="{FF2B5EF4-FFF2-40B4-BE49-F238E27FC236}">
                <a16:creationId xmlns:a16="http://schemas.microsoft.com/office/drawing/2014/main" id="{4D65E510-0B34-4713-86CC-FC2341F40B48}"/>
              </a:ext>
            </a:extLst>
          </p:cNvPr>
          <p:cNvSpPr/>
          <p:nvPr/>
        </p:nvSpPr>
        <p:spPr>
          <a:xfrm>
            <a:off x="259897" y="209550"/>
            <a:ext cx="6471556" cy="5810249"/>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0FF1B01-D017-4AA2-B677-A4B579D57545}"/>
              </a:ext>
            </a:extLst>
          </p:cNvPr>
          <p:cNvCxnSpPr>
            <a:cxnSpLocks/>
          </p:cNvCxnSpPr>
          <p:nvPr/>
        </p:nvCxnSpPr>
        <p:spPr>
          <a:xfrm>
            <a:off x="6747101" y="3114674"/>
            <a:ext cx="1282474" cy="0"/>
          </a:xfrm>
          <a:prstGeom prst="line">
            <a:avLst/>
          </a:prstGeom>
          <a:ln w="28575">
            <a:solidFill>
              <a:srgbClr val="A19A7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DF08CF7-89F4-4FAC-9340-34F8A53AEEFE}"/>
              </a:ext>
            </a:extLst>
          </p:cNvPr>
          <p:cNvSpPr/>
          <p:nvPr/>
        </p:nvSpPr>
        <p:spPr>
          <a:xfrm>
            <a:off x="8039100" y="1344959"/>
            <a:ext cx="3619500" cy="3539430"/>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83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419F46B-A836-4566-810E-2327C589292D}"/>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674" t="-363" r="26993" b="-1390"/>
          <a:stretch/>
        </p:blipFill>
        <p:spPr>
          <a:xfrm>
            <a:off x="665115" y="1485899"/>
            <a:ext cx="3403963" cy="3336655"/>
          </a:xfrm>
        </p:spPr>
      </p:pic>
      <p:sp>
        <p:nvSpPr>
          <p:cNvPr id="4" name="Title 3">
            <a:extLst>
              <a:ext uri="{FF2B5EF4-FFF2-40B4-BE49-F238E27FC236}">
                <a16:creationId xmlns:a16="http://schemas.microsoft.com/office/drawing/2014/main" id="{842198F4-8E02-4632-BF35-C792E5D68A3B}"/>
              </a:ext>
            </a:extLst>
          </p:cNvPr>
          <p:cNvSpPr>
            <a:spLocks noGrp="1"/>
          </p:cNvSpPr>
          <p:nvPr>
            <p:ph type="title"/>
          </p:nvPr>
        </p:nvSpPr>
        <p:spPr>
          <a:xfrm>
            <a:off x="5773238" y="1675353"/>
            <a:ext cx="5996940" cy="2890074"/>
          </a:xfrm>
        </p:spPr>
        <p:txBody>
          <a:bodyPr>
            <a:normAutofit fontScale="90000"/>
          </a:bodyPr>
          <a:lstStyle/>
          <a:p>
            <a:r>
              <a:rPr lang="en-US" dirty="0"/>
              <a:t>Compliance / Security</a:t>
            </a:r>
            <a:br>
              <a:rPr lang="en-US" dirty="0"/>
            </a:br>
            <a:br>
              <a:rPr lang="en-US" dirty="0"/>
            </a:br>
            <a:r>
              <a:rPr lang="en-US" dirty="0"/>
              <a:t>Are we doing enough????</a:t>
            </a:r>
            <a:br>
              <a:rPr lang="en-US" dirty="0"/>
            </a:br>
            <a:br>
              <a:rPr lang="en-US" dirty="0"/>
            </a:br>
            <a:r>
              <a:rPr lang="en-US" dirty="0"/>
              <a:t>No one is doing enough</a:t>
            </a:r>
          </a:p>
        </p:txBody>
      </p:sp>
      <p:sp>
        <p:nvSpPr>
          <p:cNvPr id="6" name="Rectangle 5">
            <a:extLst>
              <a:ext uri="{FF2B5EF4-FFF2-40B4-BE49-F238E27FC236}">
                <a16:creationId xmlns:a16="http://schemas.microsoft.com/office/drawing/2014/main" id="{58529DC1-A4AA-4BB1-A879-FA792E7721BD}"/>
              </a:ext>
            </a:extLst>
          </p:cNvPr>
          <p:cNvSpPr/>
          <p:nvPr/>
        </p:nvSpPr>
        <p:spPr>
          <a:xfrm>
            <a:off x="5433060" y="219075"/>
            <a:ext cx="6471556" cy="5810249"/>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C3AD336-B779-4E1D-B960-391159EB15D8}"/>
              </a:ext>
            </a:extLst>
          </p:cNvPr>
          <p:cNvCxnSpPr>
            <a:cxnSpLocks/>
            <a:stCxn id="8" idx="3"/>
            <a:endCxn id="6" idx="1"/>
          </p:cNvCxnSpPr>
          <p:nvPr/>
        </p:nvCxnSpPr>
        <p:spPr>
          <a:xfrm>
            <a:off x="4175760" y="3124199"/>
            <a:ext cx="1257300" cy="1"/>
          </a:xfrm>
          <a:prstGeom prst="line">
            <a:avLst/>
          </a:prstGeom>
          <a:ln w="28575">
            <a:solidFill>
              <a:srgbClr val="A19A7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6FC22D6-A5BA-4AE1-A081-09779577695F}"/>
              </a:ext>
            </a:extLst>
          </p:cNvPr>
          <p:cNvSpPr/>
          <p:nvPr/>
        </p:nvSpPr>
        <p:spPr>
          <a:xfrm>
            <a:off x="556260" y="1354484"/>
            <a:ext cx="3619500" cy="3539430"/>
          </a:xfrm>
          <a:prstGeom prst="rect">
            <a:avLst/>
          </a:prstGeom>
          <a:noFill/>
          <a:ln w="38100">
            <a:solidFill>
              <a:srgbClr val="A19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031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399</Words>
  <Application>Microsoft Office PowerPoint</Application>
  <PresentationFormat>Widescreen</PresentationFormat>
  <Paragraphs>65</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vt:lpstr>
      <vt:lpstr>Office Theme</vt:lpstr>
      <vt:lpstr>Cybersecurity and its Relevance to CIT</vt:lpstr>
      <vt:lpstr>PowerPoint Presentation</vt:lpstr>
      <vt:lpstr>PowerPoint Presentation</vt:lpstr>
      <vt:lpstr>PowerPoint Presentation</vt:lpstr>
      <vt:lpstr>PowerPoint Presentation</vt:lpstr>
      <vt:lpstr>PowerPoint Presentation</vt:lpstr>
      <vt:lpstr>Past as Prelude to the Future -  Target Evolution to Scale Over Time </vt:lpstr>
      <vt:lpstr>PowerPoint Presentation</vt:lpstr>
      <vt:lpstr>Compliance / Security  Are we doing enough????  No one is doing enough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 Inbound Marketing</dc:creator>
  <cp:lastModifiedBy>Mark Lowers</cp:lastModifiedBy>
  <cp:revision>51</cp:revision>
  <cp:lastPrinted>2019-04-19T14:00:30Z</cp:lastPrinted>
  <dcterms:created xsi:type="dcterms:W3CDTF">2015-04-28T22:22:41Z</dcterms:created>
  <dcterms:modified xsi:type="dcterms:W3CDTF">2019-04-22T11:24:16Z</dcterms:modified>
</cp:coreProperties>
</file>