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70" r:id="rId13"/>
  </p:sldIdLst>
  <p:sldSz cx="9144000" cy="6858000" type="screen4x3"/>
  <p:notesSz cx="6858000" cy="994568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745" y="-30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256E-EE94-43D3-8102-B66C47DABA93}" type="datetimeFigureOut">
              <a:rPr lang="sv-SE" smtClean="0"/>
              <a:t>2019-05-19</a:t>
            </a:fld>
            <a:endParaRPr lang="sv-S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17AB-388E-4CA3-98A2-03E900159D1E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256E-EE94-43D3-8102-B66C47DABA93}" type="datetimeFigureOut">
              <a:rPr lang="sv-SE" smtClean="0"/>
              <a:t>2019-05-19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17AB-388E-4CA3-98A2-03E900159D1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256E-EE94-43D3-8102-B66C47DABA93}" type="datetimeFigureOut">
              <a:rPr lang="sv-SE" smtClean="0"/>
              <a:t>2019-05-19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17AB-388E-4CA3-98A2-03E900159D1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256E-EE94-43D3-8102-B66C47DABA93}" type="datetimeFigureOut">
              <a:rPr lang="sv-SE" smtClean="0"/>
              <a:t>2019-05-19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17AB-388E-4CA3-98A2-03E900159D1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256E-EE94-43D3-8102-B66C47DABA93}" type="datetimeFigureOut">
              <a:rPr lang="sv-SE" smtClean="0"/>
              <a:t>2019-05-19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17AB-388E-4CA3-98A2-03E900159D1E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256E-EE94-43D3-8102-B66C47DABA93}" type="datetimeFigureOut">
              <a:rPr lang="sv-SE" smtClean="0"/>
              <a:t>2019-05-19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17AB-388E-4CA3-98A2-03E900159D1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256E-EE94-43D3-8102-B66C47DABA93}" type="datetimeFigureOut">
              <a:rPr lang="sv-SE" smtClean="0"/>
              <a:t>2019-05-19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17AB-388E-4CA3-98A2-03E900159D1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256E-EE94-43D3-8102-B66C47DABA93}" type="datetimeFigureOut">
              <a:rPr lang="sv-SE" smtClean="0"/>
              <a:t>2019-05-19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17AB-388E-4CA3-98A2-03E900159D1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256E-EE94-43D3-8102-B66C47DABA93}" type="datetimeFigureOut">
              <a:rPr lang="sv-SE" smtClean="0"/>
              <a:t>2019-05-19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17AB-388E-4CA3-98A2-03E900159D1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256E-EE94-43D3-8102-B66C47DABA93}" type="datetimeFigureOut">
              <a:rPr lang="sv-SE" smtClean="0"/>
              <a:t>2019-05-19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17AB-388E-4CA3-98A2-03E900159D1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1256E-EE94-43D3-8102-B66C47DABA93}" type="datetimeFigureOut">
              <a:rPr lang="sv-SE" smtClean="0"/>
              <a:t>2019-05-19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1F917AB-388E-4CA3-98A2-03E900159D1E}" type="slidenum">
              <a:rPr lang="sv-SE" smtClean="0"/>
              <a:t>‹#›</a:t>
            </a:fld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41256E-EE94-43D3-8102-B66C47DABA93}" type="datetimeFigureOut">
              <a:rPr lang="sv-SE" smtClean="0"/>
              <a:t>2019-05-19</a:t>
            </a:fld>
            <a:endParaRPr lang="sv-S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F917AB-388E-4CA3-98A2-03E900159D1E}" type="slidenum">
              <a:rPr lang="sv-SE" smtClean="0"/>
              <a:t>‹#›</a:t>
            </a:fld>
            <a:endParaRPr lang="sv-S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7544" y="980728"/>
            <a:ext cx="7851648" cy="1828800"/>
          </a:xfrm>
        </p:spPr>
        <p:txBody>
          <a:bodyPr>
            <a:normAutofit/>
          </a:bodyPr>
          <a:lstStyle/>
          <a:p>
            <a:r>
              <a:rPr lang="sv-SE" sz="5400" dirty="0" smtClean="0"/>
              <a:t>Cash management</a:t>
            </a:r>
            <a:endParaRPr lang="sv-SE" sz="54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39552" y="2924944"/>
            <a:ext cx="7854696" cy="1136568"/>
          </a:xfrm>
        </p:spPr>
        <p:txBody>
          <a:bodyPr>
            <a:normAutofit/>
          </a:bodyPr>
          <a:lstStyle/>
          <a:p>
            <a:pPr algn="l"/>
            <a:r>
              <a:rPr lang="sv-SE" dirty="0" smtClean="0"/>
              <a:t>Reduce cash management and minimize the risk for robberies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5076056" y="4365104"/>
            <a:ext cx="36589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Lars Johansson – </a:t>
            </a:r>
          </a:p>
          <a:p>
            <a:r>
              <a:rPr lang="sv-SE" dirty="0" err="1" smtClean="0"/>
              <a:t>Retired</a:t>
            </a:r>
            <a:r>
              <a:rPr lang="sv-SE" dirty="0"/>
              <a:t> </a:t>
            </a:r>
            <a:r>
              <a:rPr lang="sv-SE" dirty="0" err="1" smtClean="0"/>
              <a:t>Detective</a:t>
            </a:r>
            <a:r>
              <a:rPr lang="sv-SE" dirty="0" smtClean="0"/>
              <a:t> </a:t>
            </a:r>
            <a:r>
              <a:rPr lang="sv-SE" dirty="0" err="1"/>
              <a:t>I</a:t>
            </a:r>
            <a:r>
              <a:rPr lang="sv-SE" dirty="0" err="1" smtClean="0"/>
              <a:t>nspector</a:t>
            </a:r>
            <a:r>
              <a:rPr lang="sv-SE" dirty="0" smtClean="0"/>
              <a:t>, </a:t>
            </a:r>
          </a:p>
          <a:p>
            <a:r>
              <a:rPr lang="sv-SE" dirty="0" err="1" smtClean="0"/>
              <a:t>Intelligence</a:t>
            </a:r>
            <a:r>
              <a:rPr lang="sv-SE" dirty="0" smtClean="0"/>
              <a:t> </a:t>
            </a:r>
            <a:r>
              <a:rPr lang="sv-SE" dirty="0" err="1" smtClean="0"/>
              <a:t>Unit</a:t>
            </a:r>
            <a:endParaRPr lang="sv-SE" dirty="0" smtClean="0"/>
          </a:p>
          <a:p>
            <a:r>
              <a:rPr lang="sv-SE" dirty="0" smtClean="0"/>
              <a:t>Stockholm County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764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sv-SE" dirty="0" smtClean="0"/>
              <a:t>Way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payment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389120"/>
          </a:xfrm>
        </p:spPr>
        <p:txBody>
          <a:bodyPr>
            <a:normAutofit/>
          </a:bodyPr>
          <a:lstStyle/>
          <a:p>
            <a:r>
              <a:rPr lang="en-US" sz="2800" dirty="0"/>
              <a:t>During an 8-year period, the Swedish </a:t>
            </a:r>
            <a:r>
              <a:rPr lang="en-US" sz="2800" dirty="0" smtClean="0"/>
              <a:t>Central bank </a:t>
            </a:r>
            <a:r>
              <a:rPr lang="en-US" sz="2800" dirty="0"/>
              <a:t>has worked for a change in the cash management system </a:t>
            </a:r>
            <a:endParaRPr lang="en-US" sz="2800" dirty="0" smtClean="0"/>
          </a:p>
          <a:p>
            <a:pPr marL="0" indent="0">
              <a:buNone/>
            </a:pPr>
            <a:endParaRPr lang="en-US" sz="1200" dirty="0" smtClean="0"/>
          </a:p>
          <a:p>
            <a:r>
              <a:rPr lang="sv-SE" sz="2800" dirty="0" smtClean="0"/>
              <a:t>Payment with cash have  changed from 40 down to 13 percent</a:t>
            </a:r>
          </a:p>
          <a:p>
            <a:pPr marL="0" indent="0">
              <a:buNone/>
            </a:pPr>
            <a:endParaRPr lang="sv-SE" sz="1200" dirty="0" smtClean="0"/>
          </a:p>
          <a:p>
            <a:r>
              <a:rPr lang="sv-SE" sz="2800" dirty="0" smtClean="0"/>
              <a:t>The year of 2023  will be the year  dealers not earn any money by cash handling</a:t>
            </a:r>
          </a:p>
        </p:txBody>
      </p:sp>
    </p:spTree>
    <p:extLst>
      <p:ext uri="{BB962C8B-B14F-4D97-AF65-F5344CB8AC3E}">
        <p14:creationId xmlns:p14="http://schemas.microsoft.com/office/powerpoint/2010/main" val="119065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sv-SE" dirty="0" smtClean="0"/>
              <a:t>Risk situation </a:t>
            </a:r>
            <a:r>
              <a:rPr lang="sv-SE" dirty="0" err="1" smtClean="0"/>
              <a:t>with</a:t>
            </a:r>
            <a:r>
              <a:rPr lang="sv-SE" dirty="0" smtClean="0"/>
              <a:t> no cash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Political</a:t>
            </a:r>
            <a:r>
              <a:rPr lang="sv-SE" dirty="0" smtClean="0"/>
              <a:t> </a:t>
            </a:r>
            <a:r>
              <a:rPr lang="sv-SE" dirty="0" err="1" smtClean="0"/>
              <a:t>debate</a:t>
            </a:r>
            <a:r>
              <a:rPr lang="sv-SE" dirty="0" smtClean="0"/>
              <a:t> in Sweden</a:t>
            </a:r>
          </a:p>
          <a:p>
            <a:pPr marL="0" indent="0">
              <a:buNone/>
            </a:pPr>
            <a:endParaRPr lang="sv-SE" sz="1600" dirty="0" smtClean="0"/>
          </a:p>
          <a:p>
            <a:r>
              <a:rPr lang="sv-SE" dirty="0" smtClean="0"/>
              <a:t>MSB – Swedish Civil </a:t>
            </a:r>
            <a:r>
              <a:rPr lang="sv-SE" dirty="0" err="1" smtClean="0"/>
              <a:t>Contingencies</a:t>
            </a:r>
            <a:r>
              <a:rPr lang="sv-SE" dirty="0" smtClean="0"/>
              <a:t> Agency</a:t>
            </a:r>
          </a:p>
          <a:p>
            <a:pPr marL="0" indent="0">
              <a:buNone/>
            </a:pPr>
            <a:endParaRPr lang="sv-SE" sz="1600" dirty="0" smtClean="0"/>
          </a:p>
          <a:p>
            <a:r>
              <a:rPr lang="sv-SE" dirty="0" err="1" smtClean="0"/>
              <a:t>Society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no Cash?</a:t>
            </a:r>
          </a:p>
          <a:p>
            <a:pPr marL="0" indent="0">
              <a:buNone/>
            </a:pPr>
            <a:endParaRPr lang="sv-SE" sz="1600" dirty="0" smtClean="0"/>
          </a:p>
          <a:p>
            <a:r>
              <a:rPr lang="sv-SE" dirty="0" smtClean="0"/>
              <a:t>Kontantupproret.se (Cash call)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442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sv-SE" sz="8800" dirty="0" err="1" smtClean="0"/>
              <a:t>Thank</a:t>
            </a:r>
            <a:r>
              <a:rPr lang="sv-SE" sz="8800" dirty="0" smtClean="0"/>
              <a:t> </a:t>
            </a:r>
            <a:r>
              <a:rPr lang="sv-SE" sz="8800" dirty="0" err="1" smtClean="0"/>
              <a:t>you</a:t>
            </a:r>
            <a:endParaRPr lang="sv-SE" sz="8800" dirty="0"/>
          </a:p>
        </p:txBody>
      </p:sp>
    </p:spTree>
    <p:extLst>
      <p:ext uri="{BB962C8B-B14F-4D97-AF65-F5344CB8AC3E}">
        <p14:creationId xmlns:p14="http://schemas.microsoft.com/office/powerpoint/2010/main" val="1023175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Sweden in </a:t>
            </a:r>
            <a:r>
              <a:rPr lang="sv-SE" dirty="0" err="1" smtClean="0"/>
              <a:t>top</a:t>
            </a:r>
            <a:r>
              <a:rPr lang="sv-SE" dirty="0" smtClean="0"/>
              <a:t> - </a:t>
            </a:r>
            <a:r>
              <a:rPr lang="sv-SE" dirty="0" err="1" smtClean="0"/>
              <a:t>Robberys</a:t>
            </a:r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/>
          </a:bodyPr>
          <a:lstStyle/>
          <a:p>
            <a:r>
              <a:rPr lang="sv-SE" sz="2800" dirty="0" err="1" smtClean="0"/>
              <a:t>During</a:t>
            </a:r>
            <a:r>
              <a:rPr lang="sv-SE" sz="2800" dirty="0" smtClean="0"/>
              <a:t> period 1998 – 2004  Sweden </a:t>
            </a:r>
            <a:r>
              <a:rPr lang="sv-SE" sz="2800" dirty="0" err="1" smtClean="0"/>
              <a:t>had</a:t>
            </a:r>
            <a:r>
              <a:rPr lang="sv-SE" sz="2800" dirty="0" smtClean="0"/>
              <a:t>  224</a:t>
            </a:r>
          </a:p>
          <a:p>
            <a:pPr marL="0" indent="0">
              <a:buNone/>
            </a:pPr>
            <a:endParaRPr lang="sv-SE" sz="2800" dirty="0"/>
          </a:p>
          <a:p>
            <a:r>
              <a:rPr lang="sv-SE" sz="2800" dirty="0" err="1" smtClean="0"/>
              <a:t>That</a:t>
            </a:r>
            <a:r>
              <a:rPr lang="sv-SE" sz="2800" dirty="0" smtClean="0"/>
              <a:t> </a:t>
            </a:r>
            <a:r>
              <a:rPr lang="sv-SE" sz="2800" dirty="0" err="1" smtClean="0"/>
              <a:t>gave</a:t>
            </a:r>
            <a:r>
              <a:rPr lang="sv-SE" sz="2800" dirty="0" smtClean="0"/>
              <a:t> </a:t>
            </a:r>
            <a:r>
              <a:rPr lang="sv-SE" sz="2800" dirty="0" err="1" smtClean="0"/>
              <a:t>us</a:t>
            </a:r>
            <a:r>
              <a:rPr lang="sv-SE" sz="2800" dirty="0" smtClean="0"/>
              <a:t> ”4” </a:t>
            </a:r>
            <a:r>
              <a:rPr lang="sv-SE" sz="2800" dirty="0" err="1" smtClean="0"/>
              <a:t>place</a:t>
            </a:r>
            <a:endParaRPr lang="sv-SE" sz="2800" dirty="0" smtClean="0"/>
          </a:p>
          <a:p>
            <a:endParaRPr lang="sv-SE" sz="2800" dirty="0"/>
          </a:p>
          <a:p>
            <a:r>
              <a:rPr lang="sv-SE" sz="2800" dirty="0" err="1" smtClean="0"/>
              <a:t>Approximately</a:t>
            </a:r>
            <a:r>
              <a:rPr lang="sv-SE" sz="2800" dirty="0" smtClean="0"/>
              <a:t>   450 miljon 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6237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The new </a:t>
            </a:r>
            <a:r>
              <a:rPr lang="sv-SE" dirty="0" err="1" smtClean="0"/>
              <a:t>police</a:t>
            </a:r>
            <a:r>
              <a:rPr lang="sv-SE" dirty="0" smtClean="0"/>
              <a:t> organisation 1995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89120"/>
          </a:xfrm>
        </p:spPr>
        <p:txBody>
          <a:bodyPr>
            <a:normAutofit/>
          </a:bodyPr>
          <a:lstStyle/>
          <a:p>
            <a:r>
              <a:rPr lang="sv-SE" sz="2800" dirty="0" smtClean="0"/>
              <a:t>Intelligence unit  were  build up</a:t>
            </a:r>
          </a:p>
          <a:p>
            <a:pPr marL="0" indent="0">
              <a:buNone/>
            </a:pPr>
            <a:endParaRPr lang="sv-SE" sz="1800" dirty="0" smtClean="0"/>
          </a:p>
          <a:p>
            <a:r>
              <a:rPr lang="sv-SE" sz="2800" dirty="0" err="1" smtClean="0"/>
              <a:t>Specialistsgroup</a:t>
            </a:r>
            <a:r>
              <a:rPr lang="sv-SE" sz="2800" dirty="0" smtClean="0"/>
              <a:t>  for different problem</a:t>
            </a:r>
          </a:p>
          <a:p>
            <a:pPr marL="0" indent="0">
              <a:buNone/>
            </a:pPr>
            <a:endParaRPr lang="sv-SE" sz="1800" dirty="0" smtClean="0"/>
          </a:p>
          <a:p>
            <a:r>
              <a:rPr lang="sv-SE" sz="2800" dirty="0" smtClean="0"/>
              <a:t>One unit working with robberies</a:t>
            </a:r>
          </a:p>
          <a:p>
            <a:pPr marL="0" indent="0">
              <a:buNone/>
            </a:pPr>
            <a:endParaRPr lang="sv-SE" sz="1800" dirty="0" smtClean="0"/>
          </a:p>
          <a:p>
            <a:r>
              <a:rPr lang="sv-SE" sz="2800" dirty="0" err="1" smtClean="0"/>
              <a:t>Building</a:t>
            </a:r>
            <a:r>
              <a:rPr lang="sv-SE" sz="2800" dirty="0" smtClean="0"/>
              <a:t> </a:t>
            </a:r>
            <a:r>
              <a:rPr lang="sv-SE" sz="2800" dirty="0" err="1" smtClean="0"/>
              <a:t>up</a:t>
            </a:r>
            <a:r>
              <a:rPr lang="sv-SE" sz="2800" dirty="0" smtClean="0"/>
              <a:t> </a:t>
            </a:r>
            <a:r>
              <a:rPr lang="sv-SE" sz="2800" dirty="0" err="1" smtClean="0"/>
              <a:t>database</a:t>
            </a:r>
            <a:endParaRPr lang="sv-SE" sz="2800" dirty="0" smtClean="0"/>
          </a:p>
          <a:p>
            <a:pPr marL="0" indent="0">
              <a:buNone/>
            </a:pPr>
            <a:endParaRPr lang="sv-SE" sz="1800" dirty="0" smtClean="0"/>
          </a:p>
          <a:p>
            <a:r>
              <a:rPr lang="sv-SE" sz="2800" dirty="0" err="1" smtClean="0"/>
              <a:t>Share</a:t>
            </a:r>
            <a:r>
              <a:rPr lang="sv-SE" sz="2800" dirty="0" smtClean="0"/>
              <a:t> information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359439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r>
              <a:rPr lang="sv-SE" dirty="0" err="1" smtClean="0"/>
              <a:t>Chart</a:t>
            </a:r>
            <a:r>
              <a:rPr lang="sv-SE" dirty="0" smtClean="0"/>
              <a:t> persons </a:t>
            </a:r>
            <a:r>
              <a:rPr lang="sv-SE" dirty="0" err="1" smtClean="0"/>
              <a:t>involved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Identified</a:t>
            </a:r>
            <a:r>
              <a:rPr lang="sv-SE" sz="2800" dirty="0" smtClean="0"/>
              <a:t> persons and </a:t>
            </a:r>
            <a:r>
              <a:rPr lang="sv-SE" sz="2800" dirty="0" err="1" smtClean="0"/>
              <a:t>groups</a:t>
            </a:r>
            <a:endParaRPr lang="sv-SE" sz="2800" dirty="0" smtClean="0"/>
          </a:p>
          <a:p>
            <a:pPr marL="0" indent="0">
              <a:buNone/>
            </a:pPr>
            <a:endParaRPr lang="sv-SE" sz="2800" dirty="0" smtClean="0"/>
          </a:p>
          <a:p>
            <a:r>
              <a:rPr lang="sv-SE" sz="2800" dirty="0" err="1" smtClean="0"/>
              <a:t>Chart</a:t>
            </a:r>
            <a:r>
              <a:rPr lang="sv-SE" sz="2800" dirty="0" smtClean="0"/>
              <a:t> </a:t>
            </a:r>
            <a:r>
              <a:rPr lang="sv-SE" sz="2800" dirty="0" err="1" smtClean="0"/>
              <a:t>connections</a:t>
            </a:r>
            <a:r>
              <a:rPr lang="sv-SE" sz="2800" dirty="0" smtClean="0"/>
              <a:t> </a:t>
            </a:r>
            <a:r>
              <a:rPr lang="sv-SE" sz="2800" dirty="0" err="1" smtClean="0"/>
              <a:t>between</a:t>
            </a:r>
            <a:r>
              <a:rPr lang="sv-SE" sz="2800" dirty="0" smtClean="0"/>
              <a:t> persons and </a:t>
            </a:r>
            <a:r>
              <a:rPr lang="sv-SE" sz="2800" dirty="0" err="1" smtClean="0"/>
              <a:t>follow</a:t>
            </a:r>
            <a:r>
              <a:rPr lang="sv-SE" sz="2800" dirty="0" smtClean="0"/>
              <a:t>  </a:t>
            </a:r>
            <a:r>
              <a:rPr lang="sv-SE" sz="2800" dirty="0" err="1" smtClean="0"/>
              <a:t>up</a:t>
            </a:r>
            <a:r>
              <a:rPr lang="sv-SE" sz="2800" dirty="0" smtClean="0"/>
              <a:t> </a:t>
            </a:r>
            <a:r>
              <a:rPr lang="sv-SE" sz="2800" dirty="0" err="1" smtClean="0"/>
              <a:t>changes</a:t>
            </a:r>
            <a:r>
              <a:rPr lang="sv-SE" sz="2800" dirty="0" smtClean="0"/>
              <a:t> over </a:t>
            </a:r>
            <a:r>
              <a:rPr lang="sv-SE" sz="2800" dirty="0" err="1" smtClean="0"/>
              <a:t>time</a:t>
            </a:r>
            <a:endParaRPr lang="sv-SE" sz="2800" dirty="0" smtClean="0"/>
          </a:p>
          <a:p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37569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v-SE" dirty="0" err="1" smtClean="0"/>
              <a:t>Build</a:t>
            </a:r>
            <a:r>
              <a:rPr lang="sv-SE" dirty="0" smtClean="0"/>
              <a:t> </a:t>
            </a:r>
            <a:r>
              <a:rPr lang="sv-SE" dirty="0" err="1" smtClean="0"/>
              <a:t>up</a:t>
            </a:r>
            <a:r>
              <a:rPr lang="sv-SE" dirty="0" smtClean="0"/>
              <a:t> relation </a:t>
            </a:r>
            <a:r>
              <a:rPr lang="sv-SE" dirty="0" err="1" smtClean="0"/>
              <a:t>with</a:t>
            </a:r>
            <a:r>
              <a:rPr lang="sv-SE" dirty="0" smtClean="0"/>
              <a:t> the business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3891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sv-SE" sz="2800" dirty="0" smtClean="0"/>
              <a:t>Get a </a:t>
            </a:r>
            <a:r>
              <a:rPr lang="sv-SE" sz="2800" dirty="0" err="1" smtClean="0"/>
              <a:t>picture</a:t>
            </a:r>
            <a:r>
              <a:rPr lang="sv-SE" sz="2800" dirty="0" smtClean="0"/>
              <a:t> </a:t>
            </a:r>
            <a:r>
              <a:rPr lang="sv-SE" sz="2800" dirty="0" err="1" smtClean="0"/>
              <a:t>of</a:t>
            </a:r>
            <a:r>
              <a:rPr lang="sv-SE" sz="2800" dirty="0" smtClean="0"/>
              <a:t> </a:t>
            </a:r>
            <a:r>
              <a:rPr lang="sv-SE" sz="2800" dirty="0" err="1" smtClean="0"/>
              <a:t>there</a:t>
            </a:r>
            <a:r>
              <a:rPr lang="sv-SE" sz="2800" dirty="0" smtClean="0"/>
              <a:t> problems</a:t>
            </a:r>
          </a:p>
          <a:p>
            <a:pPr marL="0" indent="0">
              <a:lnSpc>
                <a:spcPct val="110000"/>
              </a:lnSpc>
              <a:buNone/>
            </a:pPr>
            <a:endParaRPr lang="sv-SE" sz="1700" dirty="0" smtClean="0"/>
          </a:p>
          <a:p>
            <a:pPr>
              <a:lnSpc>
                <a:spcPct val="110000"/>
              </a:lnSpc>
            </a:pPr>
            <a:r>
              <a:rPr lang="sv-SE" sz="2800" dirty="0" smtClean="0"/>
              <a:t>Start </a:t>
            </a:r>
            <a:r>
              <a:rPr lang="sv-SE" sz="2800" dirty="0" err="1" smtClean="0"/>
              <a:t>up</a:t>
            </a:r>
            <a:r>
              <a:rPr lang="sv-SE" sz="2800" dirty="0" smtClean="0"/>
              <a:t> a incident </a:t>
            </a:r>
            <a:r>
              <a:rPr lang="sv-SE" sz="2800" dirty="0" err="1" smtClean="0"/>
              <a:t>report</a:t>
            </a:r>
            <a:r>
              <a:rPr lang="sv-SE" sz="2800" dirty="0" smtClean="0"/>
              <a:t> system</a:t>
            </a:r>
          </a:p>
          <a:p>
            <a:pPr marL="0" indent="0">
              <a:lnSpc>
                <a:spcPct val="110000"/>
              </a:lnSpc>
              <a:buNone/>
            </a:pPr>
            <a:endParaRPr lang="sv-SE" sz="1700" dirty="0" smtClean="0"/>
          </a:p>
          <a:p>
            <a:pPr>
              <a:lnSpc>
                <a:spcPct val="110000"/>
              </a:lnSpc>
            </a:pPr>
            <a:r>
              <a:rPr lang="sv-SE" sz="2800" dirty="0" err="1" smtClean="0"/>
              <a:t>Follow</a:t>
            </a:r>
            <a:r>
              <a:rPr lang="sv-SE" sz="2800" dirty="0" smtClean="0"/>
              <a:t> </a:t>
            </a:r>
            <a:r>
              <a:rPr lang="sv-SE" sz="2800" dirty="0" err="1" smtClean="0"/>
              <a:t>up</a:t>
            </a:r>
            <a:endParaRPr lang="sv-SE" sz="2800" dirty="0" smtClean="0"/>
          </a:p>
          <a:p>
            <a:pPr marL="0" indent="0">
              <a:lnSpc>
                <a:spcPct val="110000"/>
              </a:lnSpc>
              <a:buNone/>
            </a:pPr>
            <a:endParaRPr lang="sv-SE" sz="1700" dirty="0" smtClean="0"/>
          </a:p>
          <a:p>
            <a:pPr>
              <a:lnSpc>
                <a:spcPct val="110000"/>
              </a:lnSpc>
            </a:pPr>
            <a:r>
              <a:rPr lang="sv-SE" sz="2800" dirty="0" err="1"/>
              <a:t>Frequence</a:t>
            </a:r>
            <a:r>
              <a:rPr lang="sv-SE" sz="2800" dirty="0"/>
              <a:t> meeting and </a:t>
            </a:r>
            <a:r>
              <a:rPr lang="sv-SE" sz="2800" dirty="0" err="1"/>
              <a:t>working</a:t>
            </a:r>
            <a:r>
              <a:rPr lang="sv-SE" sz="2800" dirty="0"/>
              <a:t> </a:t>
            </a:r>
            <a:r>
              <a:rPr lang="sv-SE" sz="2800" dirty="0" err="1"/>
              <a:t>groups</a:t>
            </a:r>
            <a:endParaRPr lang="sv-SE" sz="2800" dirty="0"/>
          </a:p>
          <a:p>
            <a:pPr marL="0" indent="0">
              <a:lnSpc>
                <a:spcPct val="110000"/>
              </a:lnSpc>
              <a:buFont typeface="Wingdings 2"/>
              <a:buNone/>
            </a:pPr>
            <a:endParaRPr lang="sv-SE" sz="1700" dirty="0"/>
          </a:p>
          <a:p>
            <a:pPr>
              <a:lnSpc>
                <a:spcPct val="110000"/>
              </a:lnSpc>
            </a:pPr>
            <a:r>
              <a:rPr lang="sv-SE" sz="2800" dirty="0" err="1"/>
              <a:t>Use</a:t>
            </a:r>
            <a:r>
              <a:rPr lang="sv-SE" sz="2800" dirty="0"/>
              <a:t> </a:t>
            </a:r>
            <a:r>
              <a:rPr lang="sv-SE" sz="2800" dirty="0" err="1"/>
              <a:t>there</a:t>
            </a:r>
            <a:r>
              <a:rPr lang="sv-SE" sz="2800" dirty="0"/>
              <a:t> </a:t>
            </a:r>
            <a:r>
              <a:rPr lang="sv-SE" sz="2800" dirty="0" err="1"/>
              <a:t>competence</a:t>
            </a:r>
            <a:r>
              <a:rPr lang="sv-SE" sz="2800" dirty="0"/>
              <a:t> </a:t>
            </a:r>
            <a:r>
              <a:rPr lang="sv-SE" sz="2800" dirty="0" err="1"/>
              <a:t>during</a:t>
            </a:r>
            <a:r>
              <a:rPr lang="sv-SE" sz="2800" dirty="0"/>
              <a:t> </a:t>
            </a:r>
            <a:r>
              <a:rPr lang="sv-SE" sz="2800" dirty="0" err="1" smtClean="0"/>
              <a:t>investigation</a:t>
            </a:r>
            <a:endParaRPr lang="sv-SE" sz="2800" dirty="0" smtClean="0"/>
          </a:p>
          <a:p>
            <a:pPr marL="0" indent="0">
              <a:lnSpc>
                <a:spcPct val="110000"/>
              </a:lnSpc>
              <a:buNone/>
            </a:pPr>
            <a:endParaRPr lang="sv-SE" sz="1700" dirty="0"/>
          </a:p>
          <a:p>
            <a:pPr>
              <a:lnSpc>
                <a:spcPct val="110000"/>
              </a:lnSpc>
            </a:pPr>
            <a:r>
              <a:rPr lang="sv-SE" sz="2800" dirty="0" err="1"/>
              <a:t>Give</a:t>
            </a:r>
            <a:r>
              <a:rPr lang="sv-SE" sz="2800" dirty="0"/>
              <a:t> </a:t>
            </a:r>
            <a:r>
              <a:rPr lang="sv-SE" sz="2800" dirty="0" err="1"/>
              <a:t>help</a:t>
            </a:r>
            <a:r>
              <a:rPr lang="sv-SE" sz="2800" dirty="0"/>
              <a:t> </a:t>
            </a:r>
            <a:r>
              <a:rPr lang="sv-SE" sz="2800" dirty="0" err="1"/>
              <a:t>to</a:t>
            </a:r>
            <a:r>
              <a:rPr lang="sv-SE" sz="2800" dirty="0"/>
              <a:t> </a:t>
            </a:r>
            <a:r>
              <a:rPr lang="sv-SE" sz="2800" dirty="0" err="1"/>
              <a:t>identify</a:t>
            </a:r>
            <a:r>
              <a:rPr lang="sv-SE" sz="2800" dirty="0"/>
              <a:t> risk persons in business</a:t>
            </a:r>
          </a:p>
        </p:txBody>
      </p:sp>
    </p:spTree>
    <p:extLst>
      <p:ext uri="{BB962C8B-B14F-4D97-AF65-F5344CB8AC3E}">
        <p14:creationId xmlns:p14="http://schemas.microsoft.com/office/powerpoint/2010/main" val="340040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/>
          <a:lstStyle/>
          <a:p>
            <a:r>
              <a:rPr lang="sv-SE" dirty="0" err="1" smtClean="0"/>
              <a:t>Education</a:t>
            </a:r>
            <a:r>
              <a:rPr lang="sv-SE" dirty="0" smtClean="0"/>
              <a:t> </a:t>
            </a:r>
            <a:r>
              <a:rPr lang="sv-SE" dirty="0" err="1" smtClean="0"/>
              <a:t>policeforce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389120"/>
          </a:xfrm>
        </p:spPr>
        <p:txBody>
          <a:bodyPr vert="horz">
            <a:noAutofit/>
          </a:bodyPr>
          <a:lstStyle/>
          <a:p>
            <a:pPr>
              <a:lnSpc>
                <a:spcPct val="110000"/>
              </a:lnSpc>
            </a:pPr>
            <a:r>
              <a:rPr lang="sv-SE" sz="2800" dirty="0"/>
              <a:t>Information and </a:t>
            </a:r>
            <a:r>
              <a:rPr lang="sv-SE" sz="2800" dirty="0" err="1"/>
              <a:t>education</a:t>
            </a:r>
            <a:endParaRPr lang="sv-SE" sz="2800" dirty="0"/>
          </a:p>
          <a:p>
            <a:pPr marL="0" indent="0">
              <a:lnSpc>
                <a:spcPct val="110000"/>
              </a:lnSpc>
              <a:buNone/>
            </a:pPr>
            <a:endParaRPr lang="sv-SE" sz="1600" dirty="0"/>
          </a:p>
          <a:p>
            <a:pPr>
              <a:lnSpc>
                <a:spcPct val="110000"/>
              </a:lnSpc>
            </a:pPr>
            <a:r>
              <a:rPr lang="sv-SE" sz="2800" dirty="0"/>
              <a:t>Get </a:t>
            </a:r>
            <a:r>
              <a:rPr lang="sv-SE" sz="2800" dirty="0" err="1"/>
              <a:t>familiar</a:t>
            </a:r>
            <a:r>
              <a:rPr lang="sv-SE" sz="2800" dirty="0"/>
              <a:t>  </a:t>
            </a:r>
            <a:r>
              <a:rPr lang="sv-SE" sz="2800" dirty="0" err="1"/>
              <a:t>with</a:t>
            </a:r>
            <a:r>
              <a:rPr lang="sv-SE" sz="2800" dirty="0"/>
              <a:t> the </a:t>
            </a:r>
            <a:r>
              <a:rPr lang="sv-SE" sz="2800" dirty="0" err="1"/>
              <a:t>technical</a:t>
            </a:r>
            <a:r>
              <a:rPr lang="sv-SE" sz="2800" dirty="0"/>
              <a:t> system</a:t>
            </a:r>
          </a:p>
          <a:p>
            <a:pPr marL="0" indent="0">
              <a:lnSpc>
                <a:spcPct val="110000"/>
              </a:lnSpc>
              <a:buNone/>
            </a:pPr>
            <a:endParaRPr lang="sv-SE" sz="1600" dirty="0"/>
          </a:p>
          <a:p>
            <a:pPr>
              <a:lnSpc>
                <a:spcPct val="110000"/>
              </a:lnSpc>
            </a:pPr>
            <a:r>
              <a:rPr lang="sv-SE" sz="2800" dirty="0" err="1"/>
              <a:t>Pratical</a:t>
            </a:r>
            <a:r>
              <a:rPr lang="sv-SE" sz="2800" dirty="0"/>
              <a:t> </a:t>
            </a:r>
            <a:r>
              <a:rPr lang="sv-SE" sz="2800" dirty="0" err="1"/>
              <a:t>training</a:t>
            </a:r>
            <a:r>
              <a:rPr lang="sv-SE" sz="2800" dirty="0"/>
              <a:t> </a:t>
            </a:r>
            <a:r>
              <a:rPr lang="sv-SE" sz="2800" dirty="0" err="1"/>
              <a:t>with</a:t>
            </a:r>
            <a:r>
              <a:rPr lang="sv-SE" sz="2800" dirty="0"/>
              <a:t> </a:t>
            </a:r>
            <a:r>
              <a:rPr lang="sv-SE" sz="2800" dirty="0" err="1"/>
              <a:t>buisness</a:t>
            </a:r>
            <a:endParaRPr lang="sv-SE" sz="2800" dirty="0"/>
          </a:p>
          <a:p>
            <a:pPr marL="0" indent="0">
              <a:lnSpc>
                <a:spcPct val="110000"/>
              </a:lnSpc>
              <a:buNone/>
            </a:pPr>
            <a:endParaRPr lang="sv-SE" sz="1600" dirty="0"/>
          </a:p>
          <a:p>
            <a:pPr>
              <a:lnSpc>
                <a:spcPct val="110000"/>
              </a:lnSpc>
            </a:pPr>
            <a:r>
              <a:rPr lang="sv-SE" sz="2800" dirty="0"/>
              <a:t>Understandning  for </a:t>
            </a:r>
            <a:r>
              <a:rPr lang="sv-SE" sz="2800" dirty="0" err="1"/>
              <a:t>each</a:t>
            </a:r>
            <a:r>
              <a:rPr lang="sv-SE" sz="2800" dirty="0"/>
              <a:t> </a:t>
            </a:r>
            <a:r>
              <a:rPr lang="sv-SE" sz="2800" dirty="0" err="1"/>
              <a:t>others</a:t>
            </a:r>
            <a:r>
              <a:rPr lang="sv-SE" sz="2800" dirty="0"/>
              <a:t> problem</a:t>
            </a:r>
          </a:p>
          <a:p>
            <a:pPr marL="0" indent="0">
              <a:lnSpc>
                <a:spcPct val="110000"/>
              </a:lnSpc>
              <a:buNone/>
            </a:pPr>
            <a:endParaRPr lang="sv-SE" sz="1600" dirty="0"/>
          </a:p>
          <a:p>
            <a:pPr>
              <a:lnSpc>
                <a:spcPct val="110000"/>
              </a:lnSpc>
            </a:pPr>
            <a:r>
              <a:rPr lang="sv-SE" sz="2800" dirty="0" err="1"/>
              <a:t>Study</a:t>
            </a:r>
            <a:r>
              <a:rPr lang="sv-SE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338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r>
              <a:rPr lang="sv-SE" dirty="0" smtClean="0"/>
              <a:t>Partners </a:t>
            </a:r>
            <a:r>
              <a:rPr lang="sv-SE" dirty="0" err="1" smtClean="0"/>
              <a:t>working</a:t>
            </a:r>
            <a:r>
              <a:rPr lang="sv-SE" dirty="0" smtClean="0"/>
              <a:t> </a:t>
            </a:r>
            <a:r>
              <a:rPr lang="sv-SE" dirty="0" err="1" smtClean="0"/>
              <a:t>group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89120"/>
          </a:xfrm>
        </p:spPr>
        <p:txBody>
          <a:bodyPr vert="horz">
            <a:normAutofit/>
          </a:bodyPr>
          <a:lstStyle/>
          <a:p>
            <a:pPr>
              <a:lnSpc>
                <a:spcPct val="110000"/>
              </a:lnSpc>
            </a:pPr>
            <a:r>
              <a:rPr lang="sv-SE" sz="2800" dirty="0"/>
              <a:t>Central </a:t>
            </a:r>
            <a:r>
              <a:rPr lang="sv-SE" sz="2800" dirty="0" smtClean="0"/>
              <a:t>bank</a:t>
            </a:r>
            <a:endParaRPr lang="sv-SE" sz="2800" dirty="0"/>
          </a:p>
          <a:p>
            <a:pPr>
              <a:lnSpc>
                <a:spcPct val="110000"/>
              </a:lnSpc>
            </a:pPr>
            <a:r>
              <a:rPr lang="sv-SE" sz="2800" dirty="0"/>
              <a:t>Police</a:t>
            </a:r>
          </a:p>
          <a:p>
            <a:pPr>
              <a:lnSpc>
                <a:spcPct val="110000"/>
              </a:lnSpc>
            </a:pPr>
            <a:r>
              <a:rPr lang="sv-SE" sz="2800" dirty="0"/>
              <a:t>Commercial</a:t>
            </a:r>
          </a:p>
          <a:p>
            <a:pPr>
              <a:lnSpc>
                <a:spcPct val="110000"/>
              </a:lnSpc>
            </a:pPr>
            <a:r>
              <a:rPr lang="sv-SE" sz="2800" dirty="0"/>
              <a:t>Representation cash management specialist</a:t>
            </a:r>
          </a:p>
          <a:p>
            <a:pPr>
              <a:lnSpc>
                <a:spcPct val="110000"/>
              </a:lnSpc>
            </a:pPr>
            <a:r>
              <a:rPr lang="sv-SE" sz="2800" dirty="0"/>
              <a:t>Bank</a:t>
            </a:r>
          </a:p>
          <a:p>
            <a:pPr>
              <a:lnSpc>
                <a:spcPct val="110000"/>
              </a:lnSpc>
            </a:pPr>
            <a:r>
              <a:rPr lang="sv-SE" sz="2800" dirty="0" err="1"/>
              <a:t>Exhange</a:t>
            </a:r>
            <a:r>
              <a:rPr lang="sv-SE" sz="2800" dirty="0"/>
              <a:t> business</a:t>
            </a:r>
          </a:p>
        </p:txBody>
      </p:sp>
    </p:spTree>
    <p:extLst>
      <p:ext uri="{BB962C8B-B14F-4D97-AF65-F5344CB8AC3E}">
        <p14:creationId xmlns:p14="http://schemas.microsoft.com/office/powerpoint/2010/main" val="29265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/>
          <a:lstStyle/>
          <a:p>
            <a:r>
              <a:rPr lang="sv-SE" dirty="0" err="1" smtClean="0"/>
              <a:t>Use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technical</a:t>
            </a:r>
            <a:r>
              <a:rPr lang="sv-SE" dirty="0" smtClean="0"/>
              <a:t> </a:t>
            </a:r>
            <a:r>
              <a:rPr lang="sv-SE" dirty="0" err="1" smtClean="0"/>
              <a:t>sollutions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389120"/>
          </a:xfrm>
        </p:spPr>
        <p:txBody>
          <a:bodyPr>
            <a:normAutofit/>
          </a:bodyPr>
          <a:lstStyle/>
          <a:p>
            <a:r>
              <a:rPr lang="sv-SE" sz="2800" dirty="0" err="1" smtClean="0"/>
              <a:t>Technical</a:t>
            </a:r>
            <a:r>
              <a:rPr lang="sv-SE" sz="2800" dirty="0" smtClean="0"/>
              <a:t> design and </a:t>
            </a:r>
            <a:r>
              <a:rPr lang="sv-SE" sz="2800" dirty="0" err="1" smtClean="0"/>
              <a:t>product</a:t>
            </a:r>
            <a:r>
              <a:rPr lang="sv-SE" sz="2800" dirty="0" smtClean="0"/>
              <a:t> </a:t>
            </a:r>
            <a:r>
              <a:rPr lang="sv-SE" sz="2800" dirty="0" err="1" smtClean="0"/>
              <a:t>development</a:t>
            </a:r>
            <a:endParaRPr lang="sv-SE" sz="2800" dirty="0" smtClean="0"/>
          </a:p>
          <a:p>
            <a:pPr marL="0" indent="0">
              <a:buNone/>
            </a:pPr>
            <a:endParaRPr lang="sv-SE" sz="1800" dirty="0"/>
          </a:p>
          <a:p>
            <a:r>
              <a:rPr lang="sv-SE" sz="2800" dirty="0" err="1" smtClean="0"/>
              <a:t>Tracking</a:t>
            </a:r>
            <a:r>
              <a:rPr lang="sv-SE" sz="2800" dirty="0" smtClean="0"/>
              <a:t> system</a:t>
            </a:r>
          </a:p>
          <a:p>
            <a:pPr marL="0" indent="0">
              <a:buNone/>
            </a:pPr>
            <a:endParaRPr lang="sv-SE" sz="1800" dirty="0" smtClean="0"/>
          </a:p>
          <a:p>
            <a:r>
              <a:rPr lang="sv-SE" sz="2800" dirty="0" smtClean="0"/>
              <a:t>Color  not </a:t>
            </a:r>
            <a:r>
              <a:rPr lang="sv-SE" sz="2800" dirty="0" err="1" smtClean="0"/>
              <a:t>washable</a:t>
            </a:r>
            <a:r>
              <a:rPr lang="sv-SE" sz="2800" dirty="0" smtClean="0"/>
              <a:t> (id-</a:t>
            </a:r>
            <a:r>
              <a:rPr lang="sv-SE" sz="2800" dirty="0" err="1" smtClean="0"/>
              <a:t>to</a:t>
            </a:r>
            <a:r>
              <a:rPr lang="sv-SE" sz="2800" dirty="0" smtClean="0"/>
              <a:t> </a:t>
            </a:r>
            <a:r>
              <a:rPr lang="sv-SE" sz="2800" dirty="0" err="1" smtClean="0"/>
              <a:t>customer</a:t>
            </a:r>
            <a:r>
              <a:rPr lang="sv-SE" sz="2800" dirty="0" smtClean="0"/>
              <a:t>)</a:t>
            </a:r>
          </a:p>
          <a:p>
            <a:pPr marL="0" indent="0">
              <a:buNone/>
            </a:pPr>
            <a:endParaRPr lang="sv-SE" sz="1800" dirty="0" smtClean="0"/>
          </a:p>
          <a:p>
            <a:r>
              <a:rPr lang="sv-SE" sz="2800" dirty="0" err="1" smtClean="0"/>
              <a:t>Easy</a:t>
            </a:r>
            <a:r>
              <a:rPr lang="sv-SE" sz="2800" dirty="0" smtClean="0"/>
              <a:t> </a:t>
            </a:r>
            <a:r>
              <a:rPr lang="sv-SE" sz="2800" dirty="0" err="1" smtClean="0"/>
              <a:t>to</a:t>
            </a:r>
            <a:r>
              <a:rPr lang="sv-SE" sz="2800" dirty="0" smtClean="0"/>
              <a:t> </a:t>
            </a:r>
            <a:r>
              <a:rPr lang="sv-SE" sz="2800" dirty="0" err="1" smtClean="0"/>
              <a:t>handle</a:t>
            </a:r>
            <a:r>
              <a:rPr lang="sv-SE" sz="2800" dirty="0" smtClean="0"/>
              <a:t> for the  </a:t>
            </a:r>
            <a:r>
              <a:rPr lang="sv-SE" sz="2800" dirty="0" err="1" smtClean="0"/>
              <a:t>staaf</a:t>
            </a:r>
            <a:r>
              <a:rPr lang="sv-SE" sz="2800" dirty="0" smtClean="0"/>
              <a:t> and </a:t>
            </a:r>
            <a:r>
              <a:rPr lang="sv-SE" sz="2800" dirty="0" err="1" smtClean="0"/>
              <a:t>customers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303020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11560" y="32970"/>
            <a:ext cx="8229600" cy="1143000"/>
          </a:xfrm>
        </p:spPr>
        <p:txBody>
          <a:bodyPr/>
          <a:lstStyle/>
          <a:p>
            <a:r>
              <a:rPr lang="sv-SE" dirty="0" smtClean="0"/>
              <a:t>Cause </a:t>
            </a:r>
            <a:r>
              <a:rPr lang="sv-SE" dirty="0" err="1" smtClean="0"/>
              <a:t>to</a:t>
            </a:r>
            <a:r>
              <a:rPr lang="sv-SE" dirty="0" smtClean="0"/>
              <a:t> less </a:t>
            </a:r>
            <a:r>
              <a:rPr lang="sv-SE" dirty="0" err="1" smtClean="0"/>
              <a:t>robbery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51520" y="1268760"/>
            <a:ext cx="8229600" cy="5472608"/>
          </a:xfrm>
        </p:spPr>
        <p:txBody>
          <a:bodyPr>
            <a:noAutofit/>
          </a:bodyPr>
          <a:lstStyle/>
          <a:p>
            <a:r>
              <a:rPr lang="sv-SE" sz="2800" dirty="0" smtClean="0"/>
              <a:t>Too complicated to do crimes</a:t>
            </a:r>
          </a:p>
          <a:p>
            <a:pPr marL="0" indent="0">
              <a:buNone/>
            </a:pPr>
            <a:endParaRPr lang="sv-SE" sz="1200" dirty="0" smtClean="0"/>
          </a:p>
          <a:p>
            <a:r>
              <a:rPr lang="sv-SE" sz="2800" dirty="0" smtClean="0"/>
              <a:t>Less cash in business in the </a:t>
            </a:r>
            <a:r>
              <a:rPr lang="sv-SE" sz="2800" dirty="0" err="1" smtClean="0"/>
              <a:t>society</a:t>
            </a:r>
            <a:endParaRPr lang="sv-SE" sz="2800" dirty="0" smtClean="0"/>
          </a:p>
          <a:p>
            <a:pPr marL="0" indent="0">
              <a:buNone/>
            </a:pPr>
            <a:endParaRPr lang="sv-SE" sz="1200" dirty="0" smtClean="0"/>
          </a:p>
          <a:p>
            <a:r>
              <a:rPr lang="sv-SE" sz="2800" dirty="0" smtClean="0"/>
              <a:t>New generation </a:t>
            </a:r>
            <a:r>
              <a:rPr lang="sv-SE" sz="2800" dirty="0" err="1" smtClean="0"/>
              <a:t>other</a:t>
            </a:r>
            <a:r>
              <a:rPr lang="sv-SE" sz="2800" dirty="0" smtClean="0"/>
              <a:t> </a:t>
            </a:r>
            <a:r>
              <a:rPr lang="sv-SE" sz="2800" dirty="0" err="1" smtClean="0"/>
              <a:t>criminal</a:t>
            </a:r>
            <a:r>
              <a:rPr lang="sv-SE" sz="2800" dirty="0" smtClean="0"/>
              <a:t> </a:t>
            </a:r>
            <a:r>
              <a:rPr lang="sv-SE" sz="2800" dirty="0" err="1" smtClean="0"/>
              <a:t>activites</a:t>
            </a:r>
            <a:r>
              <a:rPr lang="sv-SE" sz="2800" dirty="0" smtClean="0"/>
              <a:t> </a:t>
            </a:r>
          </a:p>
          <a:p>
            <a:pPr lvl="1"/>
            <a:r>
              <a:rPr lang="sv-SE" sz="2800" dirty="0" err="1" smtClean="0"/>
              <a:t>Fraud</a:t>
            </a:r>
            <a:endParaRPr lang="sv-SE" sz="2800" dirty="0" smtClean="0"/>
          </a:p>
          <a:p>
            <a:pPr lvl="1"/>
            <a:r>
              <a:rPr lang="sv-SE" sz="2800" dirty="0" err="1" smtClean="0"/>
              <a:t>Drug</a:t>
            </a:r>
            <a:r>
              <a:rPr lang="sv-SE" sz="2800" dirty="0" smtClean="0"/>
              <a:t> </a:t>
            </a:r>
            <a:r>
              <a:rPr lang="sv-SE" sz="2800" dirty="0" err="1" smtClean="0"/>
              <a:t>buisness</a:t>
            </a:r>
            <a:endParaRPr lang="sv-SE" sz="2800" dirty="0" smtClean="0"/>
          </a:p>
          <a:p>
            <a:pPr lvl="1"/>
            <a:endParaRPr lang="sv-SE" sz="1200" dirty="0" smtClean="0"/>
          </a:p>
          <a:p>
            <a:r>
              <a:rPr lang="sv-SE" sz="2800" dirty="0" err="1"/>
              <a:t>Payment</a:t>
            </a:r>
            <a:r>
              <a:rPr lang="sv-SE" sz="2800" dirty="0"/>
              <a:t> system</a:t>
            </a:r>
          </a:p>
          <a:p>
            <a:pPr lvl="1"/>
            <a:r>
              <a:rPr lang="sv-SE" sz="2800" dirty="0" err="1" smtClean="0"/>
              <a:t>Paymentcard</a:t>
            </a:r>
            <a:endParaRPr lang="sv-SE" sz="2800" dirty="0"/>
          </a:p>
          <a:p>
            <a:pPr lvl="1"/>
            <a:r>
              <a:rPr lang="sv-SE" sz="2800" dirty="0" err="1" smtClean="0"/>
              <a:t>Creditcard</a:t>
            </a:r>
            <a:endParaRPr lang="sv-SE" sz="2800" dirty="0"/>
          </a:p>
          <a:p>
            <a:pPr lvl="1"/>
            <a:r>
              <a:rPr lang="sv-SE" sz="2800" dirty="0" err="1"/>
              <a:t>Swish</a:t>
            </a:r>
            <a:r>
              <a:rPr lang="sv-SE" sz="2800" dirty="0"/>
              <a:t> or semiliar…….</a:t>
            </a:r>
          </a:p>
          <a:p>
            <a:pPr lvl="1"/>
            <a:endParaRPr lang="sv-SE" sz="2800" dirty="0" smtClean="0"/>
          </a:p>
          <a:p>
            <a:pPr lvl="1"/>
            <a:endParaRPr lang="sv-SE" sz="2800" dirty="0" smtClean="0"/>
          </a:p>
          <a:p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400328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öde">
  <a:themeElements>
    <a:clrScheme name="Flöd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öde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öd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278</TotalTime>
  <Words>293</Words>
  <Application>Microsoft Office PowerPoint</Application>
  <PresentationFormat>On-screen Show (4:3)</PresentationFormat>
  <Paragraphs>92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Flöde</vt:lpstr>
      <vt:lpstr>Cash management</vt:lpstr>
      <vt:lpstr>Sweden in top - Robberys </vt:lpstr>
      <vt:lpstr>The new police organisation 1995</vt:lpstr>
      <vt:lpstr>Chart persons involved</vt:lpstr>
      <vt:lpstr>Build up relation with the business</vt:lpstr>
      <vt:lpstr>Education policeforce</vt:lpstr>
      <vt:lpstr>Partners working group</vt:lpstr>
      <vt:lpstr>Use of technical sollutions</vt:lpstr>
      <vt:lpstr>Cause to less robbery</vt:lpstr>
      <vt:lpstr>Way of payment</vt:lpstr>
      <vt:lpstr>Risk situation with no cash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Monica Johansson</dc:creator>
  <cp:lastModifiedBy>T. Lebeaux</cp:lastModifiedBy>
  <cp:revision>24</cp:revision>
  <cp:lastPrinted>2019-03-15T15:24:10Z</cp:lastPrinted>
  <dcterms:created xsi:type="dcterms:W3CDTF">2019-03-14T10:57:30Z</dcterms:created>
  <dcterms:modified xsi:type="dcterms:W3CDTF">2019-05-19T12:21:35Z</dcterms:modified>
</cp:coreProperties>
</file>